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9" r:id="rId4"/>
    <p:sldId id="280" r:id="rId5"/>
    <p:sldId id="260" r:id="rId6"/>
    <p:sldId id="261" r:id="rId7"/>
    <p:sldId id="262" r:id="rId8"/>
    <p:sldId id="264" r:id="rId9"/>
    <p:sldId id="287" r:id="rId10"/>
    <p:sldId id="265" r:id="rId11"/>
    <p:sldId id="288" r:id="rId12"/>
    <p:sldId id="266" r:id="rId13"/>
    <p:sldId id="289" r:id="rId14"/>
    <p:sldId id="267" r:id="rId15"/>
    <p:sldId id="269" r:id="rId16"/>
    <p:sldId id="281" r:id="rId17"/>
    <p:sldId id="282" r:id="rId18"/>
    <p:sldId id="309" r:id="rId19"/>
    <p:sldId id="285" r:id="rId20"/>
    <p:sldId id="292" r:id="rId21"/>
    <p:sldId id="284" r:id="rId22"/>
    <p:sldId id="290" r:id="rId23"/>
    <p:sldId id="291" r:id="rId24"/>
    <p:sldId id="293" r:id="rId25"/>
    <p:sldId id="294" r:id="rId26"/>
    <p:sldId id="295" r:id="rId27"/>
    <p:sldId id="296" r:id="rId28"/>
    <p:sldId id="302" r:id="rId29"/>
    <p:sldId id="308" r:id="rId30"/>
    <p:sldId id="297" r:id="rId31"/>
    <p:sldId id="300" r:id="rId32"/>
    <p:sldId id="301" r:id="rId33"/>
    <p:sldId id="298" r:id="rId34"/>
    <p:sldId id="303" r:id="rId35"/>
    <p:sldId id="307" r:id="rId36"/>
    <p:sldId id="311" r:id="rId37"/>
    <p:sldId id="310" r:id="rId38"/>
    <p:sldId id="304" r:id="rId39"/>
    <p:sldId id="305" r:id="rId40"/>
    <p:sldId id="306" r:id="rId41"/>
    <p:sldId id="312" r:id="rId42"/>
    <p:sldId id="270" r:id="rId43"/>
    <p:sldId id="272" r:id="rId44"/>
    <p:sldId id="275" r:id="rId45"/>
    <p:sldId id="276" r:id="rId46"/>
    <p:sldId id="277" r:id="rId47"/>
    <p:sldId id="279" r:id="rId48"/>
    <p:sldId id="263" r:id="rId49"/>
    <p:sldId id="283" r:id="rId50"/>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ovo" initials="L"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660"/>
  </p:normalViewPr>
  <p:slideViewPr>
    <p:cSldViewPr>
      <p:cViewPr varScale="1">
        <p:scale>
          <a:sx n="70" d="100"/>
          <a:sy n="70" d="100"/>
        </p:scale>
        <p:origin x="139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30BCD2-F6A9-426E-B8D5-CC0FB35E3A4C}" type="doc">
      <dgm:prSet loTypeId="urn:microsoft.com/office/officeart/2005/8/layout/pList2#1" loCatId="list" qsTypeId="urn:microsoft.com/office/officeart/2005/8/quickstyle/simple1" qsCatId="simple" csTypeId="urn:microsoft.com/office/officeart/2005/8/colors/accent1_2" csCatId="accent1" phldr="1"/>
      <dgm:spPr/>
    </dgm:pt>
    <dgm:pt modelId="{37AD5707-5081-4519-B1C6-2FC299EA26F4}">
      <dgm:prSet phldrT="[Текст]"/>
      <dgm:spPr/>
      <dgm:t>
        <a:bodyPr/>
        <a:lstStyle/>
        <a:p>
          <a:r>
            <a:rPr lang="uk-UA" altLang="uk-UA" b="1" dirty="0">
              <a:solidFill>
                <a:srgbClr val="FFFFFF"/>
              </a:solidFill>
              <a:latin typeface="Tw Cen MT" pitchFamily="34" charset="0"/>
            </a:rPr>
            <a:t>82 учні, з них </a:t>
          </a:r>
        </a:p>
        <a:p>
          <a:r>
            <a:rPr lang="uk-UA" altLang="uk-UA" b="1" dirty="0">
              <a:solidFill>
                <a:srgbClr val="FFFFFF"/>
              </a:solidFill>
              <a:latin typeface="Tw Cen MT" pitchFamily="34" charset="0"/>
            </a:rPr>
            <a:t>- 2 учні – на інклюзивній формі навчання</a:t>
          </a:r>
        </a:p>
        <a:p>
          <a:r>
            <a:rPr lang="uk-UA" altLang="uk-UA" b="1" dirty="0">
              <a:solidFill>
                <a:srgbClr val="FFFFFF"/>
              </a:solidFill>
              <a:latin typeface="Tw Cen MT" pitchFamily="34" charset="0"/>
            </a:rPr>
            <a:t>- 6 учнів-ВПО</a:t>
          </a:r>
          <a:endParaRPr lang="uk-UA" b="1" dirty="0">
            <a:solidFill>
              <a:srgbClr val="FFFFFF"/>
            </a:solidFill>
          </a:endParaRPr>
        </a:p>
      </dgm:t>
    </dgm:pt>
    <dgm:pt modelId="{F24E055E-10D6-454F-857A-BB69BE97EC34}" type="parTrans" cxnId="{FD5866A4-0B7A-4A25-BDAB-EE87AC5C57E6}">
      <dgm:prSet/>
      <dgm:spPr/>
      <dgm:t>
        <a:bodyPr/>
        <a:lstStyle/>
        <a:p>
          <a:endParaRPr lang="uk-UA"/>
        </a:p>
      </dgm:t>
    </dgm:pt>
    <dgm:pt modelId="{6B180AB0-7ED9-4CD3-ABAD-906FADEB6278}" type="sibTrans" cxnId="{FD5866A4-0B7A-4A25-BDAB-EE87AC5C57E6}">
      <dgm:prSet/>
      <dgm:spPr/>
      <dgm:t>
        <a:bodyPr/>
        <a:lstStyle/>
        <a:p>
          <a:endParaRPr lang="uk-UA"/>
        </a:p>
      </dgm:t>
    </dgm:pt>
    <dgm:pt modelId="{F90EB7CE-DC82-4928-BE69-B639BBCF6A2F}">
      <dgm:prSet phldrT="[Текст]" custT="1"/>
      <dgm:spPr/>
      <dgm:t>
        <a:bodyPr/>
        <a:lstStyle/>
        <a:p>
          <a:r>
            <a:rPr lang="uk-UA" altLang="uk-UA" sz="2000" b="1" dirty="0" err="1">
              <a:solidFill>
                <a:srgbClr val="FFFFFF"/>
              </a:solidFill>
              <a:latin typeface="Tw Cen MT" pitchFamily="34" charset="0"/>
            </a:rPr>
            <a:t>Цьогоріч</a:t>
          </a:r>
          <a:r>
            <a:rPr lang="uk-UA" altLang="uk-UA" sz="2000" b="1" dirty="0">
              <a:solidFill>
                <a:srgbClr val="FFFFFF"/>
              </a:solidFill>
              <a:latin typeface="Tw Cen MT" pitchFamily="34" charset="0"/>
            </a:rPr>
            <a:t> </a:t>
          </a:r>
        </a:p>
        <a:p>
          <a:r>
            <a:rPr lang="uk-UA" altLang="uk-UA" sz="2000" b="1" dirty="0">
              <a:solidFill>
                <a:srgbClr val="FFFFFF"/>
              </a:solidFill>
              <a:latin typeface="Tw Cen MT" pitchFamily="34" charset="0"/>
            </a:rPr>
            <a:t>у перший клас              </a:t>
          </a:r>
        </a:p>
        <a:p>
          <a:r>
            <a:rPr lang="uk-UA" altLang="uk-UA" sz="2000" b="1" dirty="0">
              <a:solidFill>
                <a:srgbClr val="FFFFFF"/>
              </a:solidFill>
              <a:latin typeface="Tw Cen MT" pitchFamily="34" charset="0"/>
            </a:rPr>
            <a:t>набрано – 9 учнів</a:t>
          </a:r>
          <a:endParaRPr lang="uk-UA" sz="2000" b="1" dirty="0">
            <a:solidFill>
              <a:srgbClr val="FFFFFF"/>
            </a:solidFill>
          </a:endParaRPr>
        </a:p>
      </dgm:t>
    </dgm:pt>
    <dgm:pt modelId="{8CA6931D-C054-4A21-A001-03F7A11EA5A8}" type="parTrans" cxnId="{417F771A-EF98-4806-824F-D60520D18C44}">
      <dgm:prSet/>
      <dgm:spPr/>
      <dgm:t>
        <a:bodyPr/>
        <a:lstStyle/>
        <a:p>
          <a:endParaRPr lang="uk-UA"/>
        </a:p>
      </dgm:t>
    </dgm:pt>
    <dgm:pt modelId="{F0FFAD3A-9D02-41FE-BD83-C1BC27249D75}" type="sibTrans" cxnId="{417F771A-EF98-4806-824F-D60520D18C44}">
      <dgm:prSet/>
      <dgm:spPr/>
      <dgm:t>
        <a:bodyPr/>
        <a:lstStyle/>
        <a:p>
          <a:endParaRPr lang="uk-UA"/>
        </a:p>
      </dgm:t>
    </dgm:pt>
    <dgm:pt modelId="{E134A7B2-E772-4B5B-8CB5-2706B6B9B73A}">
      <dgm:prSet phldrT="[Текст]" custT="1"/>
      <dgm:spPr/>
      <dgm:t>
        <a:bodyPr/>
        <a:lstStyle/>
        <a:p>
          <a:r>
            <a:rPr lang="uk-UA" sz="2000" b="1" dirty="0">
              <a:solidFill>
                <a:srgbClr val="FFFFFF"/>
              </a:solidFill>
              <a:latin typeface="+mj-lt"/>
            </a:rPr>
            <a:t>На свідоцтва про здобуття базової загальної середньої освіти претендує 9 учнів</a:t>
          </a:r>
        </a:p>
      </dgm:t>
    </dgm:pt>
    <dgm:pt modelId="{C2C89C70-F47D-4811-B380-6D552A45F457}" type="parTrans" cxnId="{DE330A9A-6989-4BA7-909A-21FB1FE09ECE}">
      <dgm:prSet/>
      <dgm:spPr/>
      <dgm:t>
        <a:bodyPr/>
        <a:lstStyle/>
        <a:p>
          <a:endParaRPr lang="uk-UA"/>
        </a:p>
      </dgm:t>
    </dgm:pt>
    <dgm:pt modelId="{98EFAA97-99E9-4281-98DC-C25FA8B3EB5E}" type="sibTrans" cxnId="{DE330A9A-6989-4BA7-909A-21FB1FE09ECE}">
      <dgm:prSet/>
      <dgm:spPr/>
      <dgm:t>
        <a:bodyPr/>
        <a:lstStyle/>
        <a:p>
          <a:endParaRPr lang="uk-UA"/>
        </a:p>
      </dgm:t>
    </dgm:pt>
    <dgm:pt modelId="{BD2BFCA6-D6CC-4D6B-B363-6BC66369C205}" type="pres">
      <dgm:prSet presAssocID="{C930BCD2-F6A9-426E-B8D5-CC0FB35E3A4C}" presName="Name0" presStyleCnt="0">
        <dgm:presLayoutVars>
          <dgm:dir/>
          <dgm:resizeHandles val="exact"/>
        </dgm:presLayoutVars>
      </dgm:prSet>
      <dgm:spPr/>
    </dgm:pt>
    <dgm:pt modelId="{B7B54A37-029F-45A0-B232-3BB113572417}" type="pres">
      <dgm:prSet presAssocID="{C930BCD2-F6A9-426E-B8D5-CC0FB35E3A4C}" presName="bkgdShp" presStyleLbl="alignAccFollowNode1" presStyleIdx="0" presStyleCnt="1" custLinFactNeighborX="-4065" custLinFactNeighborY="1401"/>
      <dgm:spPr/>
    </dgm:pt>
    <dgm:pt modelId="{2E672BDB-377D-4C87-B2FC-12B3A2C2DBAF}" type="pres">
      <dgm:prSet presAssocID="{C930BCD2-F6A9-426E-B8D5-CC0FB35E3A4C}" presName="linComp" presStyleCnt="0"/>
      <dgm:spPr/>
    </dgm:pt>
    <dgm:pt modelId="{72AC6084-E811-47C2-8300-B6163EB5BBF8}" type="pres">
      <dgm:prSet presAssocID="{37AD5707-5081-4519-B1C6-2FC299EA26F4}" presName="compNode" presStyleCnt="0"/>
      <dgm:spPr/>
    </dgm:pt>
    <dgm:pt modelId="{6AF45937-FD3A-4440-985E-5C79859B5B68}" type="pres">
      <dgm:prSet presAssocID="{37AD5707-5081-4519-B1C6-2FC299EA26F4}" presName="node" presStyleLbl="node1" presStyleIdx="0" presStyleCnt="3">
        <dgm:presLayoutVars>
          <dgm:bulletEnabled val="1"/>
        </dgm:presLayoutVars>
      </dgm:prSet>
      <dgm:spPr/>
      <dgm:t>
        <a:bodyPr/>
        <a:lstStyle/>
        <a:p>
          <a:endParaRPr lang="uk-UA"/>
        </a:p>
      </dgm:t>
    </dgm:pt>
    <dgm:pt modelId="{27C173D4-5153-4E56-B863-29A3B7A13AAE}" type="pres">
      <dgm:prSet presAssocID="{37AD5707-5081-4519-B1C6-2FC299EA26F4}" presName="invisiNode" presStyleLbl="node1" presStyleIdx="0" presStyleCnt="3"/>
      <dgm:spPr/>
    </dgm:pt>
    <dgm:pt modelId="{C0248114-51B5-4EDE-B118-104F9918A9E8}" type="pres">
      <dgm:prSet presAssocID="{37AD5707-5081-4519-B1C6-2FC299EA26F4}" presName="imagNode" presStyleLbl="fgImgPlace1" presStyleIdx="0" presStyleCnt="3" custScaleY="134164"/>
      <dgm:spPr>
        <a:blipFill rotWithShape="0">
          <a:blip xmlns:r="http://schemas.openxmlformats.org/officeDocument/2006/relationships" r:embed="rId1"/>
          <a:stretch>
            <a:fillRect/>
          </a:stretch>
        </a:blipFill>
      </dgm:spPr>
    </dgm:pt>
    <dgm:pt modelId="{76710273-9636-43B6-B5E5-691E3DD5C39A}" type="pres">
      <dgm:prSet presAssocID="{6B180AB0-7ED9-4CD3-ABAD-906FADEB6278}" presName="sibTrans" presStyleLbl="sibTrans2D1" presStyleIdx="0" presStyleCnt="0"/>
      <dgm:spPr/>
      <dgm:t>
        <a:bodyPr/>
        <a:lstStyle/>
        <a:p>
          <a:endParaRPr lang="uk-UA"/>
        </a:p>
      </dgm:t>
    </dgm:pt>
    <dgm:pt modelId="{DC5DEF60-2EE5-4E7D-8CD4-8FC34C7A776F}" type="pres">
      <dgm:prSet presAssocID="{F90EB7CE-DC82-4928-BE69-B639BBCF6A2F}" presName="compNode" presStyleCnt="0"/>
      <dgm:spPr/>
    </dgm:pt>
    <dgm:pt modelId="{9E182FE8-F7A4-469E-A3E4-C2CF24B83E78}" type="pres">
      <dgm:prSet presAssocID="{F90EB7CE-DC82-4928-BE69-B639BBCF6A2F}" presName="node" presStyleLbl="node1" presStyleIdx="1" presStyleCnt="3">
        <dgm:presLayoutVars>
          <dgm:bulletEnabled val="1"/>
        </dgm:presLayoutVars>
      </dgm:prSet>
      <dgm:spPr/>
      <dgm:t>
        <a:bodyPr/>
        <a:lstStyle/>
        <a:p>
          <a:endParaRPr lang="uk-UA"/>
        </a:p>
      </dgm:t>
    </dgm:pt>
    <dgm:pt modelId="{14065561-7ED3-4F6D-842E-3F65AE37F7F9}" type="pres">
      <dgm:prSet presAssocID="{F90EB7CE-DC82-4928-BE69-B639BBCF6A2F}" presName="invisiNode" presStyleLbl="node1" presStyleIdx="1" presStyleCnt="3"/>
      <dgm:spPr/>
    </dgm:pt>
    <dgm:pt modelId="{3CA6B419-0116-4E1D-AD14-9F62CC0C821B}" type="pres">
      <dgm:prSet presAssocID="{F90EB7CE-DC82-4928-BE69-B639BBCF6A2F}" presName="imagNode" presStyleLbl="fgImgPlace1" presStyleIdx="1" presStyleCnt="3" custScaleY="141145"/>
      <dgm:spPr>
        <a:blipFill rotWithShape="0">
          <a:blip xmlns:r="http://schemas.openxmlformats.org/officeDocument/2006/relationships" r:embed="rId2"/>
          <a:stretch>
            <a:fillRect/>
          </a:stretch>
        </a:blipFill>
      </dgm:spPr>
    </dgm:pt>
    <dgm:pt modelId="{082F51AF-9DE2-4B6F-BD5A-D1DD69FE12E7}" type="pres">
      <dgm:prSet presAssocID="{F0FFAD3A-9D02-41FE-BD83-C1BC27249D75}" presName="sibTrans" presStyleLbl="sibTrans2D1" presStyleIdx="0" presStyleCnt="0"/>
      <dgm:spPr/>
      <dgm:t>
        <a:bodyPr/>
        <a:lstStyle/>
        <a:p>
          <a:endParaRPr lang="uk-UA"/>
        </a:p>
      </dgm:t>
    </dgm:pt>
    <dgm:pt modelId="{C742880A-0982-43A2-9116-C36BDB22D093}" type="pres">
      <dgm:prSet presAssocID="{E134A7B2-E772-4B5B-8CB5-2706B6B9B73A}" presName="compNode" presStyleCnt="0"/>
      <dgm:spPr/>
    </dgm:pt>
    <dgm:pt modelId="{16019D18-7A94-4D95-8F25-6ACCF80C0DCF}" type="pres">
      <dgm:prSet presAssocID="{E134A7B2-E772-4B5B-8CB5-2706B6B9B73A}" presName="node" presStyleLbl="node1" presStyleIdx="2" presStyleCnt="3">
        <dgm:presLayoutVars>
          <dgm:bulletEnabled val="1"/>
        </dgm:presLayoutVars>
      </dgm:prSet>
      <dgm:spPr/>
      <dgm:t>
        <a:bodyPr/>
        <a:lstStyle/>
        <a:p>
          <a:endParaRPr lang="uk-UA"/>
        </a:p>
      </dgm:t>
    </dgm:pt>
    <dgm:pt modelId="{A2842291-A130-4CC2-9779-D6F084D8D651}" type="pres">
      <dgm:prSet presAssocID="{E134A7B2-E772-4B5B-8CB5-2706B6B9B73A}" presName="invisiNode" presStyleLbl="node1" presStyleIdx="2" presStyleCnt="3"/>
      <dgm:spPr/>
    </dgm:pt>
    <dgm:pt modelId="{EC5C4284-E4BA-4245-BD4B-78326646052F}" type="pres">
      <dgm:prSet presAssocID="{E134A7B2-E772-4B5B-8CB5-2706B6B9B73A}" presName="imagNode" presStyleLbl="fgImgPlace1" presStyleIdx="2" presStyleCnt="3" custScaleY="132541"/>
      <dgm:spPr>
        <a:blipFill rotWithShape="0">
          <a:blip xmlns:r="http://schemas.openxmlformats.org/officeDocument/2006/relationships" r:embed="rId3"/>
          <a:stretch>
            <a:fillRect/>
          </a:stretch>
        </a:blipFill>
      </dgm:spPr>
    </dgm:pt>
  </dgm:ptLst>
  <dgm:cxnLst>
    <dgm:cxn modelId="{D317DF70-106A-4928-8C11-1CF6B9CB3285}" type="presOf" srcId="{6B180AB0-7ED9-4CD3-ABAD-906FADEB6278}" destId="{76710273-9636-43B6-B5E5-691E3DD5C39A}" srcOrd="0" destOrd="0" presId="urn:microsoft.com/office/officeart/2005/8/layout/pList2#1"/>
    <dgm:cxn modelId="{FD5866A4-0B7A-4A25-BDAB-EE87AC5C57E6}" srcId="{C930BCD2-F6A9-426E-B8D5-CC0FB35E3A4C}" destId="{37AD5707-5081-4519-B1C6-2FC299EA26F4}" srcOrd="0" destOrd="0" parTransId="{F24E055E-10D6-454F-857A-BB69BE97EC34}" sibTransId="{6B180AB0-7ED9-4CD3-ABAD-906FADEB6278}"/>
    <dgm:cxn modelId="{93D49729-AD5C-475F-876B-7BB98BA243B6}" type="presOf" srcId="{E134A7B2-E772-4B5B-8CB5-2706B6B9B73A}" destId="{16019D18-7A94-4D95-8F25-6ACCF80C0DCF}" srcOrd="0" destOrd="0" presId="urn:microsoft.com/office/officeart/2005/8/layout/pList2#1"/>
    <dgm:cxn modelId="{085BF044-763F-4CA2-9BC8-D49DEBBEBDB1}" type="presOf" srcId="{F0FFAD3A-9D02-41FE-BD83-C1BC27249D75}" destId="{082F51AF-9DE2-4B6F-BD5A-D1DD69FE12E7}" srcOrd="0" destOrd="0" presId="urn:microsoft.com/office/officeart/2005/8/layout/pList2#1"/>
    <dgm:cxn modelId="{8E62EBCE-06FE-496A-9619-EE259301A107}" type="presOf" srcId="{C930BCD2-F6A9-426E-B8D5-CC0FB35E3A4C}" destId="{BD2BFCA6-D6CC-4D6B-B363-6BC66369C205}" srcOrd="0" destOrd="0" presId="urn:microsoft.com/office/officeart/2005/8/layout/pList2#1"/>
    <dgm:cxn modelId="{DE330A9A-6989-4BA7-909A-21FB1FE09ECE}" srcId="{C930BCD2-F6A9-426E-B8D5-CC0FB35E3A4C}" destId="{E134A7B2-E772-4B5B-8CB5-2706B6B9B73A}" srcOrd="2" destOrd="0" parTransId="{C2C89C70-F47D-4811-B380-6D552A45F457}" sibTransId="{98EFAA97-99E9-4281-98DC-C25FA8B3EB5E}"/>
    <dgm:cxn modelId="{417F771A-EF98-4806-824F-D60520D18C44}" srcId="{C930BCD2-F6A9-426E-B8D5-CC0FB35E3A4C}" destId="{F90EB7CE-DC82-4928-BE69-B639BBCF6A2F}" srcOrd="1" destOrd="0" parTransId="{8CA6931D-C054-4A21-A001-03F7A11EA5A8}" sibTransId="{F0FFAD3A-9D02-41FE-BD83-C1BC27249D75}"/>
    <dgm:cxn modelId="{32E7FB8E-7B19-497E-946D-83717DF3B450}" type="presOf" srcId="{F90EB7CE-DC82-4928-BE69-B639BBCF6A2F}" destId="{9E182FE8-F7A4-469E-A3E4-C2CF24B83E78}" srcOrd="0" destOrd="0" presId="urn:microsoft.com/office/officeart/2005/8/layout/pList2#1"/>
    <dgm:cxn modelId="{EA9902E3-9E5B-4227-A332-1A4FCA9D95CE}" type="presOf" srcId="{37AD5707-5081-4519-B1C6-2FC299EA26F4}" destId="{6AF45937-FD3A-4440-985E-5C79859B5B68}" srcOrd="0" destOrd="0" presId="urn:microsoft.com/office/officeart/2005/8/layout/pList2#1"/>
    <dgm:cxn modelId="{701B9089-C825-4DB1-B7B7-86544B0BEFF2}" type="presParOf" srcId="{BD2BFCA6-D6CC-4D6B-B363-6BC66369C205}" destId="{B7B54A37-029F-45A0-B232-3BB113572417}" srcOrd="0" destOrd="0" presId="urn:microsoft.com/office/officeart/2005/8/layout/pList2#1"/>
    <dgm:cxn modelId="{25EEB691-9E2A-4539-A5E4-6D6DA6FCB967}" type="presParOf" srcId="{BD2BFCA6-D6CC-4D6B-B363-6BC66369C205}" destId="{2E672BDB-377D-4C87-B2FC-12B3A2C2DBAF}" srcOrd="1" destOrd="0" presId="urn:microsoft.com/office/officeart/2005/8/layout/pList2#1"/>
    <dgm:cxn modelId="{88CB33EE-7CAF-4169-98A5-FED13A0903F4}" type="presParOf" srcId="{2E672BDB-377D-4C87-B2FC-12B3A2C2DBAF}" destId="{72AC6084-E811-47C2-8300-B6163EB5BBF8}" srcOrd="0" destOrd="0" presId="urn:microsoft.com/office/officeart/2005/8/layout/pList2#1"/>
    <dgm:cxn modelId="{E83CCF02-D887-48CD-AD2D-D2381AD2FCAD}" type="presParOf" srcId="{72AC6084-E811-47C2-8300-B6163EB5BBF8}" destId="{6AF45937-FD3A-4440-985E-5C79859B5B68}" srcOrd="0" destOrd="0" presId="urn:microsoft.com/office/officeart/2005/8/layout/pList2#1"/>
    <dgm:cxn modelId="{E13CEBCF-F204-4263-96D1-625492D19D36}" type="presParOf" srcId="{72AC6084-E811-47C2-8300-B6163EB5BBF8}" destId="{27C173D4-5153-4E56-B863-29A3B7A13AAE}" srcOrd="1" destOrd="0" presId="urn:microsoft.com/office/officeart/2005/8/layout/pList2#1"/>
    <dgm:cxn modelId="{3BD34472-F7F0-44C4-BEAE-87AEEFCD104B}" type="presParOf" srcId="{72AC6084-E811-47C2-8300-B6163EB5BBF8}" destId="{C0248114-51B5-4EDE-B118-104F9918A9E8}" srcOrd="2" destOrd="0" presId="urn:microsoft.com/office/officeart/2005/8/layout/pList2#1"/>
    <dgm:cxn modelId="{45DD5A62-B661-4F15-A35C-C0682098C391}" type="presParOf" srcId="{2E672BDB-377D-4C87-B2FC-12B3A2C2DBAF}" destId="{76710273-9636-43B6-B5E5-691E3DD5C39A}" srcOrd="1" destOrd="0" presId="urn:microsoft.com/office/officeart/2005/8/layout/pList2#1"/>
    <dgm:cxn modelId="{398F114F-3CD3-4162-AA8E-2E2C0B7F4A32}" type="presParOf" srcId="{2E672BDB-377D-4C87-B2FC-12B3A2C2DBAF}" destId="{DC5DEF60-2EE5-4E7D-8CD4-8FC34C7A776F}" srcOrd="2" destOrd="0" presId="urn:microsoft.com/office/officeart/2005/8/layout/pList2#1"/>
    <dgm:cxn modelId="{282AD1A9-1A4F-4106-A5C4-FFDB98727CC0}" type="presParOf" srcId="{DC5DEF60-2EE5-4E7D-8CD4-8FC34C7A776F}" destId="{9E182FE8-F7A4-469E-A3E4-C2CF24B83E78}" srcOrd="0" destOrd="0" presId="urn:microsoft.com/office/officeart/2005/8/layout/pList2#1"/>
    <dgm:cxn modelId="{33BBFD31-68A2-43E8-93A7-99F7AADEEB3C}" type="presParOf" srcId="{DC5DEF60-2EE5-4E7D-8CD4-8FC34C7A776F}" destId="{14065561-7ED3-4F6D-842E-3F65AE37F7F9}" srcOrd="1" destOrd="0" presId="urn:microsoft.com/office/officeart/2005/8/layout/pList2#1"/>
    <dgm:cxn modelId="{F254A19B-9D1D-420E-B476-58BC54967D75}" type="presParOf" srcId="{DC5DEF60-2EE5-4E7D-8CD4-8FC34C7A776F}" destId="{3CA6B419-0116-4E1D-AD14-9F62CC0C821B}" srcOrd="2" destOrd="0" presId="urn:microsoft.com/office/officeart/2005/8/layout/pList2#1"/>
    <dgm:cxn modelId="{670C0F86-13C4-4908-A571-21C9AB552E3A}" type="presParOf" srcId="{2E672BDB-377D-4C87-B2FC-12B3A2C2DBAF}" destId="{082F51AF-9DE2-4B6F-BD5A-D1DD69FE12E7}" srcOrd="3" destOrd="0" presId="urn:microsoft.com/office/officeart/2005/8/layout/pList2#1"/>
    <dgm:cxn modelId="{5F9AD8B4-D17E-4A15-AB98-DBAB07399DC4}" type="presParOf" srcId="{2E672BDB-377D-4C87-B2FC-12B3A2C2DBAF}" destId="{C742880A-0982-43A2-9116-C36BDB22D093}" srcOrd="4" destOrd="0" presId="urn:microsoft.com/office/officeart/2005/8/layout/pList2#1"/>
    <dgm:cxn modelId="{C104F44B-4ECB-447C-B612-1064B6BC4915}" type="presParOf" srcId="{C742880A-0982-43A2-9116-C36BDB22D093}" destId="{16019D18-7A94-4D95-8F25-6ACCF80C0DCF}" srcOrd="0" destOrd="0" presId="urn:microsoft.com/office/officeart/2005/8/layout/pList2#1"/>
    <dgm:cxn modelId="{98725407-BCA8-4AF0-B683-322CEA605DD8}" type="presParOf" srcId="{C742880A-0982-43A2-9116-C36BDB22D093}" destId="{A2842291-A130-4CC2-9779-D6F084D8D651}" srcOrd="1" destOrd="0" presId="urn:microsoft.com/office/officeart/2005/8/layout/pList2#1"/>
    <dgm:cxn modelId="{80740762-FD89-411C-8327-64B120EA8189}" type="presParOf" srcId="{C742880A-0982-43A2-9116-C36BDB22D093}" destId="{EC5C4284-E4BA-4245-BD4B-78326646052F}"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202F24-0733-4A5F-9650-63CC3C86E4F6}"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uk-UA"/>
        </a:p>
      </dgm:t>
    </dgm:pt>
    <dgm:pt modelId="{59B0642D-03C6-4621-B28C-8C893F5729BE}">
      <dgm:prSet phldrT="[Текст]" custT="1">
        <dgm:style>
          <a:lnRef idx="1">
            <a:schemeClr val="accent4"/>
          </a:lnRef>
          <a:fillRef idx="2">
            <a:schemeClr val="accent4"/>
          </a:fillRef>
          <a:effectRef idx="1">
            <a:schemeClr val="accent4"/>
          </a:effectRef>
          <a:fontRef idx="minor">
            <a:schemeClr val="dk1"/>
          </a:fontRef>
        </dgm:style>
      </dgm:prSet>
      <dgm:spPr/>
      <dgm:t>
        <a:bodyPr/>
        <a:lstStyle/>
        <a:p>
          <a:r>
            <a:rPr lang="uk-UA" sz="2800" b="1" dirty="0">
              <a:solidFill>
                <a:srgbClr val="002060"/>
              </a:solidFill>
              <a:latin typeface="Times New Roman" pitchFamily="18" charset="0"/>
              <a:cs typeface="Times New Roman" pitchFamily="18" charset="0"/>
            </a:rPr>
            <a:t>Командна робота</a:t>
          </a:r>
        </a:p>
      </dgm:t>
    </dgm:pt>
    <dgm:pt modelId="{2DC37FE3-D854-4644-A6F5-2D4D6D6D0A90}" type="parTrans" cxnId="{3E7F3A23-AA9E-41E1-BD15-5FDBBDAFCACF}">
      <dgm:prSet/>
      <dgm:spPr/>
      <dgm:t>
        <a:bodyPr/>
        <a:lstStyle/>
        <a:p>
          <a:endParaRPr lang="uk-UA"/>
        </a:p>
      </dgm:t>
    </dgm:pt>
    <dgm:pt modelId="{00AC891B-B952-447E-8A82-BD0FE32B3821}" type="sibTrans" cxnId="{3E7F3A23-AA9E-41E1-BD15-5FDBBDAFCACF}">
      <dgm:prSet/>
      <dgm:spPr/>
      <dgm:t>
        <a:bodyPr/>
        <a:lstStyle/>
        <a:p>
          <a:endParaRPr lang="uk-UA"/>
        </a:p>
      </dgm:t>
    </dgm:pt>
    <dgm:pt modelId="{F81A859F-53D4-40EE-810F-89795341942F}">
      <dgm:prSet phldrT="[Текст]" custT="1">
        <dgm:style>
          <a:lnRef idx="1">
            <a:schemeClr val="accent3"/>
          </a:lnRef>
          <a:fillRef idx="2">
            <a:schemeClr val="accent3"/>
          </a:fillRef>
          <a:effectRef idx="1">
            <a:schemeClr val="accent3"/>
          </a:effectRef>
          <a:fontRef idx="minor">
            <a:schemeClr val="dk1"/>
          </a:fontRef>
        </dgm:style>
      </dgm:prSet>
      <dgm:spPr/>
      <dgm:t>
        <a:bodyPr/>
        <a:lstStyle/>
        <a:p>
          <a:r>
            <a:rPr lang="uk-UA" sz="2800" b="1" dirty="0">
              <a:solidFill>
                <a:srgbClr val="002060"/>
              </a:solidFill>
              <a:latin typeface="Times New Roman" pitchFamily="18" charset="0"/>
              <a:cs typeface="Times New Roman" pitchFamily="18" charset="0"/>
            </a:rPr>
            <a:t>Позитивний, доброзичливий мікроклімат</a:t>
          </a:r>
        </a:p>
      </dgm:t>
    </dgm:pt>
    <dgm:pt modelId="{45538C85-1D56-4BFF-875C-D0F0244A2E89}" type="parTrans" cxnId="{10752C1C-4184-41B5-8A96-21BE06D92778}">
      <dgm:prSet/>
      <dgm:spPr/>
      <dgm:t>
        <a:bodyPr/>
        <a:lstStyle/>
        <a:p>
          <a:endParaRPr lang="uk-UA"/>
        </a:p>
      </dgm:t>
    </dgm:pt>
    <dgm:pt modelId="{C57C9644-3DD4-4CEA-85B7-2A7DE3FC2287}" type="sibTrans" cxnId="{10752C1C-4184-41B5-8A96-21BE06D92778}">
      <dgm:prSet/>
      <dgm:spPr/>
      <dgm:t>
        <a:bodyPr/>
        <a:lstStyle/>
        <a:p>
          <a:endParaRPr lang="uk-UA"/>
        </a:p>
      </dgm:t>
    </dgm:pt>
    <dgm:pt modelId="{40C62EF7-AB0D-4162-8269-F95E4F204BFB}">
      <dgm:prSet phldrT="[Текст]" custT="1">
        <dgm:style>
          <a:lnRef idx="1">
            <a:schemeClr val="accent3"/>
          </a:lnRef>
          <a:fillRef idx="2">
            <a:schemeClr val="accent3"/>
          </a:fillRef>
          <a:effectRef idx="1">
            <a:schemeClr val="accent3"/>
          </a:effectRef>
          <a:fontRef idx="minor">
            <a:schemeClr val="dk1"/>
          </a:fontRef>
        </dgm:style>
      </dgm:prSet>
      <dgm:spPr/>
      <dgm:t>
        <a:bodyPr/>
        <a:lstStyle/>
        <a:p>
          <a:r>
            <a:rPr lang="uk-UA" sz="2800" b="1" dirty="0">
              <a:solidFill>
                <a:srgbClr val="002060"/>
              </a:solidFill>
              <a:latin typeface="Times New Roman" pitchFamily="18" charset="0"/>
              <a:cs typeface="Times New Roman" pitchFamily="18" charset="0"/>
            </a:rPr>
            <a:t>Підвищення привабливості школи</a:t>
          </a:r>
        </a:p>
      </dgm:t>
    </dgm:pt>
    <dgm:pt modelId="{673C2232-6087-46A1-AB3B-DCC85C9A21D3}" type="parTrans" cxnId="{E6E00015-DEFF-4BF9-A08E-729B343F6D89}">
      <dgm:prSet/>
      <dgm:spPr/>
      <dgm:t>
        <a:bodyPr/>
        <a:lstStyle/>
        <a:p>
          <a:endParaRPr lang="uk-UA"/>
        </a:p>
      </dgm:t>
    </dgm:pt>
    <dgm:pt modelId="{CACA3005-927E-4C35-B0EF-8F2627245E27}" type="sibTrans" cxnId="{E6E00015-DEFF-4BF9-A08E-729B343F6D89}">
      <dgm:prSet/>
      <dgm:spPr/>
      <dgm:t>
        <a:bodyPr/>
        <a:lstStyle/>
        <a:p>
          <a:endParaRPr lang="uk-UA"/>
        </a:p>
      </dgm:t>
    </dgm:pt>
    <dgm:pt modelId="{C40127AB-0AEE-4806-A060-BCCF2FC83CF7}">
      <dgm:prSet phldrT="[Текст]" custT="1">
        <dgm:style>
          <a:lnRef idx="1">
            <a:schemeClr val="accent4"/>
          </a:lnRef>
          <a:fillRef idx="2">
            <a:schemeClr val="accent4"/>
          </a:fillRef>
          <a:effectRef idx="1">
            <a:schemeClr val="accent4"/>
          </a:effectRef>
          <a:fontRef idx="minor">
            <a:schemeClr val="dk1"/>
          </a:fontRef>
        </dgm:style>
      </dgm:prSet>
      <dgm:spPr/>
      <dgm:t>
        <a:bodyPr/>
        <a:lstStyle/>
        <a:p>
          <a:r>
            <a:rPr lang="uk-UA" sz="2800" b="1" dirty="0">
              <a:solidFill>
                <a:srgbClr val="002060"/>
              </a:solidFill>
              <a:latin typeface="Times New Roman" pitchFamily="18" charset="0"/>
              <a:cs typeface="Times New Roman" pitchFamily="18" charset="0"/>
            </a:rPr>
            <a:t>Підвищення організаційної культури і якості освіти</a:t>
          </a:r>
        </a:p>
      </dgm:t>
    </dgm:pt>
    <dgm:pt modelId="{5D83BAC7-D3FA-452F-8088-2B914E1078DC}" type="parTrans" cxnId="{724391F9-70A2-4820-B1FD-F2159A49FE4C}">
      <dgm:prSet/>
      <dgm:spPr/>
      <dgm:t>
        <a:bodyPr/>
        <a:lstStyle/>
        <a:p>
          <a:endParaRPr lang="uk-UA"/>
        </a:p>
      </dgm:t>
    </dgm:pt>
    <dgm:pt modelId="{2DB44D37-CF9A-4C60-98DB-EE2CBF2BC57E}" type="sibTrans" cxnId="{724391F9-70A2-4820-B1FD-F2159A49FE4C}">
      <dgm:prSet/>
      <dgm:spPr/>
      <dgm:t>
        <a:bodyPr/>
        <a:lstStyle/>
        <a:p>
          <a:endParaRPr lang="uk-UA"/>
        </a:p>
      </dgm:t>
    </dgm:pt>
    <dgm:pt modelId="{B54808D1-7958-4A1A-A90F-12E45C3AB88F}" type="pres">
      <dgm:prSet presAssocID="{60202F24-0733-4A5F-9650-63CC3C86E4F6}" presName="diagram" presStyleCnt="0">
        <dgm:presLayoutVars>
          <dgm:dir/>
          <dgm:resizeHandles val="exact"/>
        </dgm:presLayoutVars>
      </dgm:prSet>
      <dgm:spPr/>
      <dgm:t>
        <a:bodyPr/>
        <a:lstStyle/>
        <a:p>
          <a:endParaRPr lang="uk-UA"/>
        </a:p>
      </dgm:t>
    </dgm:pt>
    <dgm:pt modelId="{E1C94679-649D-4FCC-ACC4-9EFE6BC8D7C1}" type="pres">
      <dgm:prSet presAssocID="{59B0642D-03C6-4621-B28C-8C893F5729BE}" presName="node" presStyleLbl="node1" presStyleIdx="0" presStyleCnt="4" custLinFactNeighborX="-11345" custLinFactNeighborY="-1125">
        <dgm:presLayoutVars>
          <dgm:bulletEnabled val="1"/>
        </dgm:presLayoutVars>
      </dgm:prSet>
      <dgm:spPr/>
      <dgm:t>
        <a:bodyPr/>
        <a:lstStyle/>
        <a:p>
          <a:endParaRPr lang="uk-UA"/>
        </a:p>
      </dgm:t>
    </dgm:pt>
    <dgm:pt modelId="{6619E0D3-1DF8-4C44-AE27-76894D19076B}" type="pres">
      <dgm:prSet presAssocID="{00AC891B-B952-447E-8A82-BD0FE32B3821}" presName="sibTrans" presStyleCnt="0"/>
      <dgm:spPr/>
    </dgm:pt>
    <dgm:pt modelId="{743610EF-A16F-4A82-AA5C-D697043E8EC4}" type="pres">
      <dgm:prSet presAssocID="{F81A859F-53D4-40EE-810F-89795341942F}" presName="node" presStyleLbl="node1" presStyleIdx="1" presStyleCnt="4" custScaleX="119989">
        <dgm:presLayoutVars>
          <dgm:bulletEnabled val="1"/>
        </dgm:presLayoutVars>
      </dgm:prSet>
      <dgm:spPr/>
      <dgm:t>
        <a:bodyPr/>
        <a:lstStyle/>
        <a:p>
          <a:endParaRPr lang="uk-UA"/>
        </a:p>
      </dgm:t>
    </dgm:pt>
    <dgm:pt modelId="{C2CDFC20-4BC6-458C-B5D9-51B3B6B7E352}" type="pres">
      <dgm:prSet presAssocID="{C57C9644-3DD4-4CEA-85B7-2A7DE3FC2287}" presName="sibTrans" presStyleCnt="0"/>
      <dgm:spPr/>
    </dgm:pt>
    <dgm:pt modelId="{9672A2E2-94C6-4ED4-A917-CE871F05FDC1}" type="pres">
      <dgm:prSet presAssocID="{40C62EF7-AB0D-4162-8269-F95E4F204BFB}" presName="node" presStyleLbl="node1" presStyleIdx="2" presStyleCnt="4" custScaleX="101532" custLinFactNeighborX="-10943" custLinFactNeighborY="-5044">
        <dgm:presLayoutVars>
          <dgm:bulletEnabled val="1"/>
        </dgm:presLayoutVars>
      </dgm:prSet>
      <dgm:spPr/>
      <dgm:t>
        <a:bodyPr/>
        <a:lstStyle/>
        <a:p>
          <a:endParaRPr lang="uk-UA"/>
        </a:p>
      </dgm:t>
    </dgm:pt>
    <dgm:pt modelId="{336781E6-6968-4462-AD69-A810B55AC446}" type="pres">
      <dgm:prSet presAssocID="{CACA3005-927E-4C35-B0EF-8F2627245E27}" presName="sibTrans" presStyleCnt="0"/>
      <dgm:spPr/>
    </dgm:pt>
    <dgm:pt modelId="{F85FF412-91EE-4844-8282-994FEC6E4B4C}" type="pres">
      <dgm:prSet presAssocID="{C40127AB-0AEE-4806-A060-BCCF2FC83CF7}" presName="node" presStyleLbl="node1" presStyleIdx="3" presStyleCnt="4" custScaleX="120248" custLinFactNeighborX="-428" custLinFactNeighborY="-5044">
        <dgm:presLayoutVars>
          <dgm:bulletEnabled val="1"/>
        </dgm:presLayoutVars>
      </dgm:prSet>
      <dgm:spPr/>
      <dgm:t>
        <a:bodyPr/>
        <a:lstStyle/>
        <a:p>
          <a:endParaRPr lang="uk-UA"/>
        </a:p>
      </dgm:t>
    </dgm:pt>
  </dgm:ptLst>
  <dgm:cxnLst>
    <dgm:cxn modelId="{C805D7CF-6273-4335-9BD3-255127D6A04C}" type="presOf" srcId="{60202F24-0733-4A5F-9650-63CC3C86E4F6}" destId="{B54808D1-7958-4A1A-A90F-12E45C3AB88F}" srcOrd="0" destOrd="0" presId="urn:microsoft.com/office/officeart/2005/8/layout/default#1"/>
    <dgm:cxn modelId="{724391F9-70A2-4820-B1FD-F2159A49FE4C}" srcId="{60202F24-0733-4A5F-9650-63CC3C86E4F6}" destId="{C40127AB-0AEE-4806-A060-BCCF2FC83CF7}" srcOrd="3" destOrd="0" parTransId="{5D83BAC7-D3FA-452F-8088-2B914E1078DC}" sibTransId="{2DB44D37-CF9A-4C60-98DB-EE2CBF2BC57E}"/>
    <dgm:cxn modelId="{4902FF9A-0B54-4571-A79B-9611395D5960}" type="presOf" srcId="{F81A859F-53D4-40EE-810F-89795341942F}" destId="{743610EF-A16F-4A82-AA5C-D697043E8EC4}" srcOrd="0" destOrd="0" presId="urn:microsoft.com/office/officeart/2005/8/layout/default#1"/>
    <dgm:cxn modelId="{3E7F3A23-AA9E-41E1-BD15-5FDBBDAFCACF}" srcId="{60202F24-0733-4A5F-9650-63CC3C86E4F6}" destId="{59B0642D-03C6-4621-B28C-8C893F5729BE}" srcOrd="0" destOrd="0" parTransId="{2DC37FE3-D854-4644-A6F5-2D4D6D6D0A90}" sibTransId="{00AC891B-B952-447E-8A82-BD0FE32B3821}"/>
    <dgm:cxn modelId="{10752C1C-4184-41B5-8A96-21BE06D92778}" srcId="{60202F24-0733-4A5F-9650-63CC3C86E4F6}" destId="{F81A859F-53D4-40EE-810F-89795341942F}" srcOrd="1" destOrd="0" parTransId="{45538C85-1D56-4BFF-875C-D0F0244A2E89}" sibTransId="{C57C9644-3DD4-4CEA-85B7-2A7DE3FC2287}"/>
    <dgm:cxn modelId="{59D47980-124A-4BD0-8DC7-26AC0468D6B3}" type="presOf" srcId="{C40127AB-0AEE-4806-A060-BCCF2FC83CF7}" destId="{F85FF412-91EE-4844-8282-994FEC6E4B4C}" srcOrd="0" destOrd="0" presId="urn:microsoft.com/office/officeart/2005/8/layout/default#1"/>
    <dgm:cxn modelId="{E6E00015-DEFF-4BF9-A08E-729B343F6D89}" srcId="{60202F24-0733-4A5F-9650-63CC3C86E4F6}" destId="{40C62EF7-AB0D-4162-8269-F95E4F204BFB}" srcOrd="2" destOrd="0" parTransId="{673C2232-6087-46A1-AB3B-DCC85C9A21D3}" sibTransId="{CACA3005-927E-4C35-B0EF-8F2627245E27}"/>
    <dgm:cxn modelId="{C180D872-262B-4184-BFCE-2971231B7FEA}" type="presOf" srcId="{40C62EF7-AB0D-4162-8269-F95E4F204BFB}" destId="{9672A2E2-94C6-4ED4-A917-CE871F05FDC1}" srcOrd="0" destOrd="0" presId="urn:microsoft.com/office/officeart/2005/8/layout/default#1"/>
    <dgm:cxn modelId="{5901BA22-EFBB-42B8-B2E1-3E8EC6288AF5}" type="presOf" srcId="{59B0642D-03C6-4621-B28C-8C893F5729BE}" destId="{E1C94679-649D-4FCC-ACC4-9EFE6BC8D7C1}" srcOrd="0" destOrd="0" presId="urn:microsoft.com/office/officeart/2005/8/layout/default#1"/>
    <dgm:cxn modelId="{820F4E7F-ADB7-4D08-9ACA-622A2FA84445}" type="presParOf" srcId="{B54808D1-7958-4A1A-A90F-12E45C3AB88F}" destId="{E1C94679-649D-4FCC-ACC4-9EFE6BC8D7C1}" srcOrd="0" destOrd="0" presId="urn:microsoft.com/office/officeart/2005/8/layout/default#1"/>
    <dgm:cxn modelId="{7D387733-A71F-455F-B316-238636201DCB}" type="presParOf" srcId="{B54808D1-7958-4A1A-A90F-12E45C3AB88F}" destId="{6619E0D3-1DF8-4C44-AE27-76894D19076B}" srcOrd="1" destOrd="0" presId="urn:microsoft.com/office/officeart/2005/8/layout/default#1"/>
    <dgm:cxn modelId="{2646BEA6-BE56-4E30-BBEE-EBB6B2BF441F}" type="presParOf" srcId="{B54808D1-7958-4A1A-A90F-12E45C3AB88F}" destId="{743610EF-A16F-4A82-AA5C-D697043E8EC4}" srcOrd="2" destOrd="0" presId="urn:microsoft.com/office/officeart/2005/8/layout/default#1"/>
    <dgm:cxn modelId="{36C4D39E-33C0-4249-9D2D-EE511AB84F91}" type="presParOf" srcId="{B54808D1-7958-4A1A-A90F-12E45C3AB88F}" destId="{C2CDFC20-4BC6-458C-B5D9-51B3B6B7E352}" srcOrd="3" destOrd="0" presId="urn:microsoft.com/office/officeart/2005/8/layout/default#1"/>
    <dgm:cxn modelId="{7FF49C5A-273F-4C52-900B-D5C6E97D3676}" type="presParOf" srcId="{B54808D1-7958-4A1A-A90F-12E45C3AB88F}" destId="{9672A2E2-94C6-4ED4-A917-CE871F05FDC1}" srcOrd="4" destOrd="0" presId="urn:microsoft.com/office/officeart/2005/8/layout/default#1"/>
    <dgm:cxn modelId="{9C940F84-913F-4F6B-90EA-FE6EBCBBC894}" type="presParOf" srcId="{B54808D1-7958-4A1A-A90F-12E45C3AB88F}" destId="{336781E6-6968-4462-AD69-A810B55AC446}" srcOrd="5" destOrd="0" presId="urn:microsoft.com/office/officeart/2005/8/layout/default#1"/>
    <dgm:cxn modelId="{3F039586-3D24-437C-9A95-6AF9BE6B5EC0}" type="presParOf" srcId="{B54808D1-7958-4A1A-A90F-12E45C3AB88F}" destId="{F85FF412-91EE-4844-8282-994FEC6E4B4C}" srcOrd="6"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54A37-029F-45A0-B232-3BB113572417}">
      <dsp:nvSpPr>
        <dsp:cNvPr id="0" name=""/>
        <dsp:cNvSpPr/>
      </dsp:nvSpPr>
      <dsp:spPr>
        <a:xfrm>
          <a:off x="0" y="31726"/>
          <a:ext cx="8572560" cy="2264578"/>
        </a:xfrm>
        <a:prstGeom prst="roundRect">
          <a:avLst>
            <a:gd name="adj" fmla="val 10000"/>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248114-51B5-4EDE-B118-104F9918A9E8}">
      <dsp:nvSpPr>
        <dsp:cNvPr id="0" name=""/>
        <dsp:cNvSpPr/>
      </dsp:nvSpPr>
      <dsp:spPr>
        <a:xfrm>
          <a:off x="257176" y="18264"/>
          <a:ext cx="2518189" cy="2228049"/>
        </a:xfrm>
        <a:prstGeom prst="roundRect">
          <a:avLst>
            <a:gd name="adj" fmla="val 10000"/>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F45937-FD3A-4440-985E-5C79859B5B68}">
      <dsp:nvSpPr>
        <dsp:cNvPr id="0" name=""/>
        <dsp:cNvSpPr/>
      </dsp:nvSpPr>
      <dsp:spPr>
        <a:xfrm rot="10800000">
          <a:off x="257176" y="2264578"/>
          <a:ext cx="2518189" cy="2767817"/>
        </a:xfrm>
        <a:prstGeom prst="round2SameRect">
          <a:avLst>
            <a:gd name="adj1" fmla="val 10500"/>
            <a:gd name="adj2" fmla="val 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uk-UA" altLang="uk-UA" sz="2400" b="1" kern="1200" dirty="0">
              <a:solidFill>
                <a:srgbClr val="FFFFFF"/>
              </a:solidFill>
              <a:latin typeface="Tw Cen MT" pitchFamily="34" charset="0"/>
            </a:rPr>
            <a:t>82 учні, з них </a:t>
          </a:r>
        </a:p>
        <a:p>
          <a:pPr lvl="0" algn="ctr" defTabSz="1066800">
            <a:lnSpc>
              <a:spcPct val="90000"/>
            </a:lnSpc>
            <a:spcBef>
              <a:spcPct val="0"/>
            </a:spcBef>
            <a:spcAft>
              <a:spcPct val="35000"/>
            </a:spcAft>
          </a:pPr>
          <a:r>
            <a:rPr lang="uk-UA" altLang="uk-UA" sz="2400" b="1" kern="1200" dirty="0">
              <a:solidFill>
                <a:srgbClr val="FFFFFF"/>
              </a:solidFill>
              <a:latin typeface="Tw Cen MT" pitchFamily="34" charset="0"/>
            </a:rPr>
            <a:t>- 2 учні – на інклюзивній формі навчання</a:t>
          </a:r>
        </a:p>
        <a:p>
          <a:pPr lvl="0" algn="ctr" defTabSz="1066800">
            <a:lnSpc>
              <a:spcPct val="90000"/>
            </a:lnSpc>
            <a:spcBef>
              <a:spcPct val="0"/>
            </a:spcBef>
            <a:spcAft>
              <a:spcPct val="35000"/>
            </a:spcAft>
          </a:pPr>
          <a:r>
            <a:rPr lang="uk-UA" altLang="uk-UA" sz="2400" b="1" kern="1200" dirty="0">
              <a:solidFill>
                <a:srgbClr val="FFFFFF"/>
              </a:solidFill>
              <a:latin typeface="Tw Cen MT" pitchFamily="34" charset="0"/>
            </a:rPr>
            <a:t>- 6 учнів-ВПО</a:t>
          </a:r>
          <a:endParaRPr lang="uk-UA" sz="2400" b="1" kern="1200" dirty="0">
            <a:solidFill>
              <a:srgbClr val="FFFFFF"/>
            </a:solidFill>
          </a:endParaRPr>
        </a:p>
      </dsp:txBody>
      <dsp:txXfrm rot="10800000">
        <a:off x="334619" y="2264578"/>
        <a:ext cx="2363303" cy="2690374"/>
      </dsp:txXfrm>
    </dsp:sp>
    <dsp:sp modelId="{3CA6B419-0116-4E1D-AD14-9F62CC0C821B}">
      <dsp:nvSpPr>
        <dsp:cNvPr id="0" name=""/>
        <dsp:cNvSpPr/>
      </dsp:nvSpPr>
      <dsp:spPr>
        <a:xfrm>
          <a:off x="3027185" y="-19850"/>
          <a:ext cx="2518189" cy="2343981"/>
        </a:xfrm>
        <a:prstGeom prst="roundRect">
          <a:avLst>
            <a:gd name="adj" fmla="val 10000"/>
          </a:avLst>
        </a:prstGeom>
        <a:blipFill rotWithShape="0">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182FE8-F7A4-469E-A3E4-C2CF24B83E78}">
      <dsp:nvSpPr>
        <dsp:cNvPr id="0" name=""/>
        <dsp:cNvSpPr/>
      </dsp:nvSpPr>
      <dsp:spPr>
        <a:xfrm rot="10800000">
          <a:off x="3027185" y="2284429"/>
          <a:ext cx="2518189" cy="2767817"/>
        </a:xfrm>
        <a:prstGeom prst="round2SameRect">
          <a:avLst>
            <a:gd name="adj1" fmla="val 10500"/>
            <a:gd name="adj2" fmla="val 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uk-UA" altLang="uk-UA" sz="2000" b="1" kern="1200" dirty="0" err="1">
              <a:solidFill>
                <a:srgbClr val="FFFFFF"/>
              </a:solidFill>
              <a:latin typeface="Tw Cen MT" pitchFamily="34" charset="0"/>
            </a:rPr>
            <a:t>Цьогоріч</a:t>
          </a:r>
          <a:r>
            <a:rPr lang="uk-UA" altLang="uk-UA" sz="2000" b="1" kern="1200" dirty="0">
              <a:solidFill>
                <a:srgbClr val="FFFFFF"/>
              </a:solidFill>
              <a:latin typeface="Tw Cen MT" pitchFamily="34" charset="0"/>
            </a:rPr>
            <a:t> </a:t>
          </a:r>
        </a:p>
        <a:p>
          <a:pPr lvl="0" algn="ctr" defTabSz="889000">
            <a:lnSpc>
              <a:spcPct val="90000"/>
            </a:lnSpc>
            <a:spcBef>
              <a:spcPct val="0"/>
            </a:spcBef>
            <a:spcAft>
              <a:spcPct val="35000"/>
            </a:spcAft>
          </a:pPr>
          <a:r>
            <a:rPr lang="uk-UA" altLang="uk-UA" sz="2000" b="1" kern="1200" dirty="0">
              <a:solidFill>
                <a:srgbClr val="FFFFFF"/>
              </a:solidFill>
              <a:latin typeface="Tw Cen MT" pitchFamily="34" charset="0"/>
            </a:rPr>
            <a:t>у перший клас              </a:t>
          </a:r>
        </a:p>
        <a:p>
          <a:pPr lvl="0" algn="ctr" defTabSz="889000">
            <a:lnSpc>
              <a:spcPct val="90000"/>
            </a:lnSpc>
            <a:spcBef>
              <a:spcPct val="0"/>
            </a:spcBef>
            <a:spcAft>
              <a:spcPct val="35000"/>
            </a:spcAft>
          </a:pPr>
          <a:r>
            <a:rPr lang="uk-UA" altLang="uk-UA" sz="2000" b="1" kern="1200" dirty="0">
              <a:solidFill>
                <a:srgbClr val="FFFFFF"/>
              </a:solidFill>
              <a:latin typeface="Tw Cen MT" pitchFamily="34" charset="0"/>
            </a:rPr>
            <a:t>набрано – 9 учнів</a:t>
          </a:r>
          <a:endParaRPr lang="uk-UA" sz="2000" b="1" kern="1200" dirty="0">
            <a:solidFill>
              <a:srgbClr val="FFFFFF"/>
            </a:solidFill>
          </a:endParaRPr>
        </a:p>
      </dsp:txBody>
      <dsp:txXfrm rot="10800000">
        <a:off x="3104628" y="2284429"/>
        <a:ext cx="2363303" cy="2690374"/>
      </dsp:txXfrm>
    </dsp:sp>
    <dsp:sp modelId="{EC5C4284-E4BA-4245-BD4B-78326646052F}">
      <dsp:nvSpPr>
        <dsp:cNvPr id="0" name=""/>
        <dsp:cNvSpPr/>
      </dsp:nvSpPr>
      <dsp:spPr>
        <a:xfrm>
          <a:off x="5797193" y="31741"/>
          <a:ext cx="2518189" cy="2201096"/>
        </a:xfrm>
        <a:prstGeom prst="roundRect">
          <a:avLst>
            <a:gd name="adj" fmla="val 10000"/>
          </a:avLst>
        </a:prstGeom>
        <a:blipFill rotWithShape="0">
          <a:blip xmlns:r="http://schemas.openxmlformats.org/officeDocument/2006/relationships" r:embed="rId3"/>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019D18-7A94-4D95-8F25-6ACCF80C0DCF}">
      <dsp:nvSpPr>
        <dsp:cNvPr id="0" name=""/>
        <dsp:cNvSpPr/>
      </dsp:nvSpPr>
      <dsp:spPr>
        <a:xfrm rot="10800000">
          <a:off x="5797193" y="2264578"/>
          <a:ext cx="2518189" cy="2767817"/>
        </a:xfrm>
        <a:prstGeom prst="round2SameRect">
          <a:avLst>
            <a:gd name="adj1" fmla="val 10500"/>
            <a:gd name="adj2" fmla="val 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uk-UA" sz="2000" b="1" kern="1200" dirty="0">
              <a:solidFill>
                <a:srgbClr val="FFFFFF"/>
              </a:solidFill>
              <a:latin typeface="+mj-lt"/>
            </a:rPr>
            <a:t>На свідоцтва про здобуття базової загальної середньої освіти претендує 9 учнів</a:t>
          </a:r>
        </a:p>
      </dsp:txBody>
      <dsp:txXfrm rot="10800000">
        <a:off x="5874636" y="2264578"/>
        <a:ext cx="2363303" cy="2690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94679-649D-4FCC-ACC4-9EFE6BC8D7C1}">
      <dsp:nvSpPr>
        <dsp:cNvPr id="0" name=""/>
        <dsp:cNvSpPr/>
      </dsp:nvSpPr>
      <dsp:spPr>
        <a:xfrm>
          <a:off x="157618" y="0"/>
          <a:ext cx="2985181" cy="1791108"/>
        </a:xfrm>
        <a:prstGeom prst="rect">
          <a:avLst/>
        </a:prstGeom>
        <a:gradFill rotWithShape="1">
          <a:gsLst>
            <a:gs pos="0">
              <a:schemeClr val="accent4">
                <a:tint val="62000"/>
                <a:satMod val="180000"/>
              </a:schemeClr>
            </a:gs>
            <a:gs pos="65000">
              <a:schemeClr val="accent4">
                <a:tint val="32000"/>
                <a:satMod val="250000"/>
              </a:schemeClr>
            </a:gs>
            <a:gs pos="100000">
              <a:schemeClr val="accent4">
                <a:tint val="23000"/>
                <a:satMod val="300000"/>
              </a:schemeClr>
            </a:gs>
          </a:gsLst>
          <a:lin ang="16200000" scaled="0"/>
        </a:gradFill>
        <a:ln w="9525" cap="flat" cmpd="sng" algn="ctr">
          <a:solidFill>
            <a:schemeClr val="accent4"/>
          </a:solidFill>
          <a:prstDash val="solid"/>
        </a:ln>
        <a:effectLst>
          <a:outerShdw blurRad="50800" dist="38100" dir="5400000" rotWithShape="0">
            <a:srgbClr val="000000">
              <a:alpha val="35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uk-UA" sz="2800" b="1" kern="1200" dirty="0">
              <a:solidFill>
                <a:srgbClr val="002060"/>
              </a:solidFill>
              <a:latin typeface="Times New Roman" pitchFamily="18" charset="0"/>
              <a:cs typeface="Times New Roman" pitchFamily="18" charset="0"/>
            </a:rPr>
            <a:t>Командна робота</a:t>
          </a:r>
        </a:p>
      </dsp:txBody>
      <dsp:txXfrm>
        <a:off x="157618" y="0"/>
        <a:ext cx="2985181" cy="1791108"/>
      </dsp:txXfrm>
    </dsp:sp>
    <dsp:sp modelId="{743610EF-A16F-4A82-AA5C-D697043E8EC4}">
      <dsp:nvSpPr>
        <dsp:cNvPr id="0" name=""/>
        <dsp:cNvSpPr/>
      </dsp:nvSpPr>
      <dsp:spPr>
        <a:xfrm>
          <a:off x="3779987" y="986"/>
          <a:ext cx="3581889" cy="1791108"/>
        </a:xfrm>
        <a:prstGeom prst="rect">
          <a:avLst/>
        </a:prstGeom>
        <a:gradFill rotWithShape="1">
          <a:gsLst>
            <a:gs pos="0">
              <a:schemeClr val="accent3">
                <a:tint val="62000"/>
                <a:satMod val="180000"/>
              </a:schemeClr>
            </a:gs>
            <a:gs pos="65000">
              <a:schemeClr val="accent3">
                <a:tint val="32000"/>
                <a:satMod val="250000"/>
              </a:schemeClr>
            </a:gs>
            <a:gs pos="100000">
              <a:schemeClr val="accent3">
                <a:tint val="23000"/>
                <a:satMod val="300000"/>
              </a:schemeClr>
            </a:gs>
          </a:gsLst>
          <a:lin ang="16200000" scaled="0"/>
        </a:gradFill>
        <a:ln w="9525" cap="flat" cmpd="sng" algn="ctr">
          <a:solidFill>
            <a:schemeClr val="accent3"/>
          </a:solidFill>
          <a:prstDash val="solid"/>
        </a:ln>
        <a:effectLst>
          <a:outerShdw blurRad="50800" dist="38100" dir="5400000" rotWithShape="0">
            <a:srgbClr val="000000">
              <a:alpha val="35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uk-UA" sz="2800" b="1" kern="1200" dirty="0">
              <a:solidFill>
                <a:srgbClr val="002060"/>
              </a:solidFill>
              <a:latin typeface="Times New Roman" pitchFamily="18" charset="0"/>
              <a:cs typeface="Times New Roman" pitchFamily="18" charset="0"/>
            </a:rPr>
            <a:t>Позитивний, доброзичливий мікроклімат</a:t>
          </a:r>
        </a:p>
      </dsp:txBody>
      <dsp:txXfrm>
        <a:off x="3779987" y="986"/>
        <a:ext cx="3581889" cy="1791108"/>
      </dsp:txXfrm>
    </dsp:sp>
    <dsp:sp modelId="{9672A2E2-94C6-4ED4-A917-CE871F05FDC1}">
      <dsp:nvSpPr>
        <dsp:cNvPr id="0" name=""/>
        <dsp:cNvSpPr/>
      </dsp:nvSpPr>
      <dsp:spPr>
        <a:xfrm>
          <a:off x="142886" y="2000269"/>
          <a:ext cx="3030914" cy="1791108"/>
        </a:xfrm>
        <a:prstGeom prst="rect">
          <a:avLst/>
        </a:prstGeom>
        <a:gradFill rotWithShape="1">
          <a:gsLst>
            <a:gs pos="0">
              <a:schemeClr val="accent3">
                <a:tint val="62000"/>
                <a:satMod val="180000"/>
              </a:schemeClr>
            </a:gs>
            <a:gs pos="65000">
              <a:schemeClr val="accent3">
                <a:tint val="32000"/>
                <a:satMod val="250000"/>
              </a:schemeClr>
            </a:gs>
            <a:gs pos="100000">
              <a:schemeClr val="accent3">
                <a:tint val="23000"/>
                <a:satMod val="300000"/>
              </a:schemeClr>
            </a:gs>
          </a:gsLst>
          <a:lin ang="16200000" scaled="0"/>
        </a:gradFill>
        <a:ln w="9525" cap="flat" cmpd="sng" algn="ctr">
          <a:solidFill>
            <a:schemeClr val="accent3"/>
          </a:solidFill>
          <a:prstDash val="solid"/>
        </a:ln>
        <a:effectLst>
          <a:outerShdw blurRad="50800" dist="38100" dir="5400000" rotWithShape="0">
            <a:srgbClr val="000000">
              <a:alpha val="35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uk-UA" sz="2800" b="1" kern="1200" dirty="0">
              <a:solidFill>
                <a:srgbClr val="002060"/>
              </a:solidFill>
              <a:latin typeface="Times New Roman" pitchFamily="18" charset="0"/>
              <a:cs typeface="Times New Roman" pitchFamily="18" charset="0"/>
            </a:rPr>
            <a:t>Підвищення привабливості школи</a:t>
          </a:r>
        </a:p>
      </dsp:txBody>
      <dsp:txXfrm>
        <a:off x="142886" y="2000269"/>
        <a:ext cx="3030914" cy="1791108"/>
      </dsp:txXfrm>
    </dsp:sp>
    <dsp:sp modelId="{F85FF412-91EE-4844-8282-994FEC6E4B4C}">
      <dsp:nvSpPr>
        <dsp:cNvPr id="0" name=""/>
        <dsp:cNvSpPr/>
      </dsp:nvSpPr>
      <dsp:spPr>
        <a:xfrm>
          <a:off x="3786211" y="2000269"/>
          <a:ext cx="3589620" cy="1791108"/>
        </a:xfrm>
        <a:prstGeom prst="rect">
          <a:avLst/>
        </a:prstGeom>
        <a:gradFill rotWithShape="1">
          <a:gsLst>
            <a:gs pos="0">
              <a:schemeClr val="accent4">
                <a:tint val="62000"/>
                <a:satMod val="180000"/>
              </a:schemeClr>
            </a:gs>
            <a:gs pos="65000">
              <a:schemeClr val="accent4">
                <a:tint val="32000"/>
                <a:satMod val="250000"/>
              </a:schemeClr>
            </a:gs>
            <a:gs pos="100000">
              <a:schemeClr val="accent4">
                <a:tint val="23000"/>
                <a:satMod val="300000"/>
              </a:schemeClr>
            </a:gs>
          </a:gsLst>
          <a:lin ang="16200000" scaled="0"/>
        </a:gradFill>
        <a:ln w="9525" cap="flat" cmpd="sng" algn="ctr">
          <a:solidFill>
            <a:schemeClr val="accent4"/>
          </a:solidFill>
          <a:prstDash val="solid"/>
        </a:ln>
        <a:effectLst>
          <a:outerShdw blurRad="50800" dist="38100" dir="5400000" rotWithShape="0">
            <a:srgbClr val="000000">
              <a:alpha val="35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uk-UA" sz="2800" b="1" kern="1200" dirty="0">
              <a:solidFill>
                <a:srgbClr val="002060"/>
              </a:solidFill>
              <a:latin typeface="Times New Roman" pitchFamily="18" charset="0"/>
              <a:cs typeface="Times New Roman" pitchFamily="18" charset="0"/>
            </a:rPr>
            <a:t>Підвищення організаційної культури і якості освіти</a:t>
          </a:r>
        </a:p>
      </dsp:txBody>
      <dsp:txXfrm>
        <a:off x="3786211" y="2000269"/>
        <a:ext cx="3589620" cy="1791108"/>
      </dsp:txXfrm>
    </dsp:sp>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uk-UA"/>
              <a:t>Зразок заголовка</a:t>
            </a:r>
            <a:endParaRPr kumimoji="0" lang="en-US"/>
          </a:p>
        </p:txBody>
      </p:sp>
      <p:sp>
        <p:nvSpPr>
          <p:cNvPr id="17" name="Пі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uk-UA"/>
              <a:t>Зразок підзаголовка</a:t>
            </a:r>
            <a:endParaRPr kumimoji="0" lang="en-US"/>
          </a:p>
        </p:txBody>
      </p:sp>
      <p:sp>
        <p:nvSpPr>
          <p:cNvPr id="30" name="Місце для дати 29"/>
          <p:cNvSpPr>
            <a:spLocks noGrp="1"/>
          </p:cNvSpPr>
          <p:nvPr>
            <p:ph type="dt" sz="half" idx="10"/>
          </p:nvPr>
        </p:nvSpPr>
        <p:spPr/>
        <p:txBody>
          <a:bodyPr/>
          <a:lstStyle/>
          <a:p>
            <a:fld id="{893959E6-847B-4937-8C3D-49CDB5BA4EF3}" type="datetimeFigureOut">
              <a:rPr lang="uk-UA" smtClean="0"/>
              <a:pPr/>
              <a:t>26.06.2024</a:t>
            </a:fld>
            <a:endParaRPr lang="uk-UA"/>
          </a:p>
        </p:txBody>
      </p:sp>
      <p:sp>
        <p:nvSpPr>
          <p:cNvPr id="19" name="Місце для нижнього колонтитула 18"/>
          <p:cNvSpPr>
            <a:spLocks noGrp="1"/>
          </p:cNvSpPr>
          <p:nvPr>
            <p:ph type="ftr" sz="quarter" idx="11"/>
          </p:nvPr>
        </p:nvSpPr>
        <p:spPr/>
        <p:txBody>
          <a:bodyPr/>
          <a:lstStyle/>
          <a:p>
            <a:endParaRPr lang="uk-UA"/>
          </a:p>
        </p:txBody>
      </p:sp>
      <p:sp>
        <p:nvSpPr>
          <p:cNvPr id="27" name="Місце для номера слайда 26"/>
          <p:cNvSpPr>
            <a:spLocks noGrp="1"/>
          </p:cNvSpPr>
          <p:nvPr>
            <p:ph type="sldNum" sz="quarter" idx="12"/>
          </p:nvPr>
        </p:nvSpPr>
        <p:spPr/>
        <p:txBody>
          <a:bodyPr/>
          <a:lstStyle/>
          <a:p>
            <a:fld id="{C9BD255C-740D-4BFE-A60D-37750E3706AB}" type="slidenum">
              <a:rPr lang="uk-UA" smtClean="0"/>
              <a:pPr/>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uk-UA"/>
              <a:t>Зразок заголовка</a:t>
            </a:r>
            <a:endParaRPr kumimoji="0" lang="en-US"/>
          </a:p>
        </p:txBody>
      </p:sp>
      <p:sp>
        <p:nvSpPr>
          <p:cNvPr id="3" name="Місце для вертикального тексту 2"/>
          <p:cNvSpPr>
            <a:spLocks noGrp="1"/>
          </p:cNvSpPr>
          <p:nvPr>
            <p:ph type="body" orient="vert" idx="1"/>
          </p:nvPr>
        </p:nvSpPr>
        <p:spPr/>
        <p:txBody>
          <a:bodyPr vert="eaVert"/>
          <a:lstStyle/>
          <a:p>
            <a:pPr lvl="0" eaLnBrk="1" latinLnBrk="0" hangingPunct="1"/>
            <a:r>
              <a:rPr lang="uk-UA"/>
              <a:t>Зразок тексту</a:t>
            </a:r>
          </a:p>
          <a:p>
            <a:pPr lvl="1" eaLnBrk="1" latinLnBrk="0" hangingPunct="1"/>
            <a:r>
              <a:rPr lang="uk-UA"/>
              <a:t>Другий рівень</a:t>
            </a:r>
          </a:p>
          <a:p>
            <a:pPr lvl="2" eaLnBrk="1" latinLnBrk="0" hangingPunct="1"/>
            <a:r>
              <a:rPr lang="uk-UA"/>
              <a:t>Третій рівень</a:t>
            </a:r>
          </a:p>
          <a:p>
            <a:pPr lvl="3" eaLnBrk="1" latinLnBrk="0" hangingPunct="1"/>
            <a:r>
              <a:rPr lang="uk-UA"/>
              <a:t>Четвертий рівень</a:t>
            </a:r>
          </a:p>
          <a:p>
            <a:pPr lvl="4" eaLnBrk="1" latinLnBrk="0" hangingPunct="1"/>
            <a:r>
              <a:rPr lang="uk-UA"/>
              <a:t>П'ятий рівень</a:t>
            </a:r>
            <a:endParaRPr kumimoji="0" lang="en-US"/>
          </a:p>
        </p:txBody>
      </p:sp>
      <p:sp>
        <p:nvSpPr>
          <p:cNvPr id="4" name="Місце для дати 3"/>
          <p:cNvSpPr>
            <a:spLocks noGrp="1"/>
          </p:cNvSpPr>
          <p:nvPr>
            <p:ph type="dt" sz="half" idx="10"/>
          </p:nvPr>
        </p:nvSpPr>
        <p:spPr/>
        <p:txBody>
          <a:bodyPr/>
          <a:lstStyle/>
          <a:p>
            <a:fld id="{893959E6-847B-4937-8C3D-49CDB5BA4EF3}" type="datetimeFigureOut">
              <a:rPr lang="uk-UA" smtClean="0"/>
              <a:pPr/>
              <a:t>26.06.2024</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629400" y="914401"/>
            <a:ext cx="2057400" cy="5211763"/>
          </a:xfrm>
        </p:spPr>
        <p:txBody>
          <a:bodyPr vert="eaVert"/>
          <a:lstStyle/>
          <a:p>
            <a:r>
              <a:rPr kumimoji="0" lang="uk-UA"/>
              <a:t>Зразок заголовка</a:t>
            </a:r>
            <a:endParaRPr kumimoji="0" lang="en-US"/>
          </a:p>
        </p:txBody>
      </p:sp>
      <p:sp>
        <p:nvSpPr>
          <p:cNvPr id="3" name="Місце для вертикального тексту 2"/>
          <p:cNvSpPr>
            <a:spLocks noGrp="1"/>
          </p:cNvSpPr>
          <p:nvPr>
            <p:ph type="body" orient="vert" idx="1"/>
          </p:nvPr>
        </p:nvSpPr>
        <p:spPr>
          <a:xfrm>
            <a:off x="457200" y="914401"/>
            <a:ext cx="6019800" cy="5211763"/>
          </a:xfrm>
        </p:spPr>
        <p:txBody>
          <a:bodyPr vert="eaVert"/>
          <a:lstStyle/>
          <a:p>
            <a:pPr lvl="0" eaLnBrk="1" latinLnBrk="0" hangingPunct="1"/>
            <a:r>
              <a:rPr lang="uk-UA"/>
              <a:t>Зразок тексту</a:t>
            </a:r>
          </a:p>
          <a:p>
            <a:pPr lvl="1" eaLnBrk="1" latinLnBrk="0" hangingPunct="1"/>
            <a:r>
              <a:rPr lang="uk-UA"/>
              <a:t>Другий рівень</a:t>
            </a:r>
          </a:p>
          <a:p>
            <a:pPr lvl="2" eaLnBrk="1" latinLnBrk="0" hangingPunct="1"/>
            <a:r>
              <a:rPr lang="uk-UA"/>
              <a:t>Третій рівень</a:t>
            </a:r>
          </a:p>
          <a:p>
            <a:pPr lvl="3" eaLnBrk="1" latinLnBrk="0" hangingPunct="1"/>
            <a:r>
              <a:rPr lang="uk-UA"/>
              <a:t>Четвертий рівень</a:t>
            </a:r>
          </a:p>
          <a:p>
            <a:pPr lvl="4" eaLnBrk="1" latinLnBrk="0" hangingPunct="1"/>
            <a:r>
              <a:rPr lang="uk-UA"/>
              <a:t>П'ятий рівень</a:t>
            </a:r>
            <a:endParaRPr kumimoji="0" lang="en-US"/>
          </a:p>
        </p:txBody>
      </p:sp>
      <p:sp>
        <p:nvSpPr>
          <p:cNvPr id="4" name="Місце для дати 3"/>
          <p:cNvSpPr>
            <a:spLocks noGrp="1"/>
          </p:cNvSpPr>
          <p:nvPr>
            <p:ph type="dt" sz="half" idx="10"/>
          </p:nvPr>
        </p:nvSpPr>
        <p:spPr/>
        <p:txBody>
          <a:bodyPr/>
          <a:lstStyle/>
          <a:p>
            <a:fld id="{893959E6-847B-4937-8C3D-49CDB5BA4EF3}" type="datetimeFigureOut">
              <a:rPr lang="uk-UA" smtClean="0"/>
              <a:pPr/>
              <a:t>26.06.2024</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uk-UA"/>
              <a:t>Зразок заголовка</a:t>
            </a:r>
            <a:endParaRPr kumimoji="0" lang="en-US"/>
          </a:p>
        </p:txBody>
      </p:sp>
      <p:sp>
        <p:nvSpPr>
          <p:cNvPr id="3" name="Місце для вмісту 2"/>
          <p:cNvSpPr>
            <a:spLocks noGrp="1"/>
          </p:cNvSpPr>
          <p:nvPr>
            <p:ph idx="1"/>
          </p:nvPr>
        </p:nvSpPr>
        <p:spPr/>
        <p:txBody>
          <a:bodyPr/>
          <a:lstStyle/>
          <a:p>
            <a:pPr lvl="0" eaLnBrk="1" latinLnBrk="0" hangingPunct="1"/>
            <a:r>
              <a:rPr lang="uk-UA"/>
              <a:t>Зразок тексту</a:t>
            </a:r>
          </a:p>
          <a:p>
            <a:pPr lvl="1" eaLnBrk="1" latinLnBrk="0" hangingPunct="1"/>
            <a:r>
              <a:rPr lang="uk-UA"/>
              <a:t>Другий рівень</a:t>
            </a:r>
          </a:p>
          <a:p>
            <a:pPr lvl="2" eaLnBrk="1" latinLnBrk="0" hangingPunct="1"/>
            <a:r>
              <a:rPr lang="uk-UA"/>
              <a:t>Третій рівень</a:t>
            </a:r>
          </a:p>
          <a:p>
            <a:pPr lvl="3" eaLnBrk="1" latinLnBrk="0" hangingPunct="1"/>
            <a:r>
              <a:rPr lang="uk-UA"/>
              <a:t>Четвертий рівень</a:t>
            </a:r>
          </a:p>
          <a:p>
            <a:pPr lvl="4" eaLnBrk="1" latinLnBrk="0" hangingPunct="1"/>
            <a:r>
              <a:rPr lang="uk-UA"/>
              <a:t>П'ятий рівень</a:t>
            </a:r>
            <a:endParaRPr kumimoji="0" lang="en-US"/>
          </a:p>
        </p:txBody>
      </p:sp>
      <p:sp>
        <p:nvSpPr>
          <p:cNvPr id="4" name="Місце для дати 3"/>
          <p:cNvSpPr>
            <a:spLocks noGrp="1"/>
          </p:cNvSpPr>
          <p:nvPr>
            <p:ph type="dt" sz="half" idx="10"/>
          </p:nvPr>
        </p:nvSpPr>
        <p:spPr/>
        <p:txBody>
          <a:bodyPr/>
          <a:lstStyle/>
          <a:p>
            <a:fld id="{893959E6-847B-4937-8C3D-49CDB5BA4EF3}" type="datetimeFigureOut">
              <a:rPr lang="uk-UA" smtClean="0"/>
              <a:pPr/>
              <a:t>26.06.2024</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uk-UA"/>
              <a:t>Зразок заголовка</a:t>
            </a:r>
            <a:endParaRPr kumimoji="0" lang="en-US"/>
          </a:p>
        </p:txBody>
      </p:sp>
      <p:sp>
        <p:nvSpPr>
          <p:cNvPr id="3" name="Місце для тексту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uk-UA"/>
              <a:t>Зразок тексту</a:t>
            </a:r>
          </a:p>
        </p:txBody>
      </p:sp>
      <p:sp>
        <p:nvSpPr>
          <p:cNvPr id="4" name="Місце для дати 3"/>
          <p:cNvSpPr>
            <a:spLocks noGrp="1"/>
          </p:cNvSpPr>
          <p:nvPr>
            <p:ph type="dt" sz="half" idx="10"/>
          </p:nvPr>
        </p:nvSpPr>
        <p:spPr/>
        <p:txBody>
          <a:bodyPr/>
          <a:lstStyle/>
          <a:p>
            <a:fld id="{893959E6-847B-4937-8C3D-49CDB5BA4EF3}" type="datetimeFigureOut">
              <a:rPr lang="uk-UA" smtClean="0"/>
              <a:pPr/>
              <a:t>26.06.2024</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C9BD255C-740D-4BFE-A60D-37750E3706AB}" type="slidenum">
              <a:rPr lang="uk-UA" smtClean="0"/>
              <a:pPr/>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uk-UA"/>
              <a:t>Зразок заголовка</a:t>
            </a:r>
            <a:endParaRPr kumimoji="0" lang="en-US"/>
          </a:p>
        </p:txBody>
      </p:sp>
      <p:sp>
        <p:nvSpPr>
          <p:cNvPr id="3" name="Місце для вмісту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uk-UA"/>
              <a:t>Зразок тексту</a:t>
            </a:r>
          </a:p>
          <a:p>
            <a:pPr lvl="1" eaLnBrk="1" latinLnBrk="0" hangingPunct="1"/>
            <a:r>
              <a:rPr lang="uk-UA"/>
              <a:t>Другий рівень</a:t>
            </a:r>
          </a:p>
          <a:p>
            <a:pPr lvl="2" eaLnBrk="1" latinLnBrk="0" hangingPunct="1"/>
            <a:r>
              <a:rPr lang="uk-UA"/>
              <a:t>Третій рівень</a:t>
            </a:r>
          </a:p>
          <a:p>
            <a:pPr lvl="3" eaLnBrk="1" latinLnBrk="0" hangingPunct="1"/>
            <a:r>
              <a:rPr lang="uk-UA"/>
              <a:t>Четвертий рівень</a:t>
            </a:r>
          </a:p>
          <a:p>
            <a:pPr lvl="4" eaLnBrk="1" latinLnBrk="0" hangingPunct="1"/>
            <a:r>
              <a:rPr lang="uk-UA"/>
              <a:t>П'ятий рівень</a:t>
            </a:r>
            <a:endParaRPr kumimoji="0" lang="en-US"/>
          </a:p>
        </p:txBody>
      </p:sp>
      <p:sp>
        <p:nvSpPr>
          <p:cNvPr id="4" name="Місце для вмісту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uk-UA"/>
              <a:t>Зразок тексту</a:t>
            </a:r>
          </a:p>
          <a:p>
            <a:pPr lvl="1" eaLnBrk="1" latinLnBrk="0" hangingPunct="1"/>
            <a:r>
              <a:rPr lang="uk-UA"/>
              <a:t>Другий рівень</a:t>
            </a:r>
          </a:p>
          <a:p>
            <a:pPr lvl="2" eaLnBrk="1" latinLnBrk="0" hangingPunct="1"/>
            <a:r>
              <a:rPr lang="uk-UA"/>
              <a:t>Третій рівень</a:t>
            </a:r>
          </a:p>
          <a:p>
            <a:pPr lvl="3" eaLnBrk="1" latinLnBrk="0" hangingPunct="1"/>
            <a:r>
              <a:rPr lang="uk-UA"/>
              <a:t>Четвертий рівень</a:t>
            </a:r>
          </a:p>
          <a:p>
            <a:pPr lvl="4" eaLnBrk="1" latinLnBrk="0" hangingPunct="1"/>
            <a:r>
              <a:rPr lang="uk-UA"/>
              <a:t>П'ятий рівень</a:t>
            </a:r>
            <a:endParaRPr kumimoji="0" lang="en-US"/>
          </a:p>
        </p:txBody>
      </p:sp>
      <p:sp>
        <p:nvSpPr>
          <p:cNvPr id="5" name="Місце для дати 4"/>
          <p:cNvSpPr>
            <a:spLocks noGrp="1"/>
          </p:cNvSpPr>
          <p:nvPr>
            <p:ph type="dt" sz="half" idx="10"/>
          </p:nvPr>
        </p:nvSpPr>
        <p:spPr/>
        <p:txBody>
          <a:bodyPr/>
          <a:lstStyle/>
          <a:p>
            <a:fld id="{893959E6-847B-4937-8C3D-49CDB5BA4EF3}" type="datetimeFigureOut">
              <a:rPr lang="uk-UA" smtClean="0"/>
              <a:pPr/>
              <a:t>26.06.2024</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uk-UA"/>
              <a:t>Зразок заголовка</a:t>
            </a:r>
            <a:endParaRPr kumimoji="0" lang="en-US"/>
          </a:p>
        </p:txBody>
      </p:sp>
      <p:sp>
        <p:nvSpPr>
          <p:cNvPr id="3" name="Місце для тексту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uk-UA"/>
              <a:t>Зразок тексту</a:t>
            </a:r>
          </a:p>
        </p:txBody>
      </p:sp>
      <p:sp>
        <p:nvSpPr>
          <p:cNvPr id="4" name="Місце для тексту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uk-UA"/>
              <a:t>Зразок тексту</a:t>
            </a:r>
          </a:p>
        </p:txBody>
      </p:sp>
      <p:sp>
        <p:nvSpPr>
          <p:cNvPr id="5" name="Місце для вмісту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uk-UA"/>
              <a:t>Зразок тексту</a:t>
            </a:r>
          </a:p>
          <a:p>
            <a:pPr lvl="1" eaLnBrk="1" latinLnBrk="0" hangingPunct="1"/>
            <a:r>
              <a:rPr lang="uk-UA"/>
              <a:t>Другий рівень</a:t>
            </a:r>
          </a:p>
          <a:p>
            <a:pPr lvl="2" eaLnBrk="1" latinLnBrk="0" hangingPunct="1"/>
            <a:r>
              <a:rPr lang="uk-UA"/>
              <a:t>Третій рівень</a:t>
            </a:r>
          </a:p>
          <a:p>
            <a:pPr lvl="3" eaLnBrk="1" latinLnBrk="0" hangingPunct="1"/>
            <a:r>
              <a:rPr lang="uk-UA"/>
              <a:t>Четвертий рівень</a:t>
            </a:r>
          </a:p>
          <a:p>
            <a:pPr lvl="4" eaLnBrk="1" latinLnBrk="0" hangingPunct="1"/>
            <a:r>
              <a:rPr lang="uk-UA"/>
              <a:t>П'ятий рівень</a:t>
            </a:r>
            <a:endParaRPr kumimoji="0" lang="en-US"/>
          </a:p>
        </p:txBody>
      </p:sp>
      <p:sp>
        <p:nvSpPr>
          <p:cNvPr id="6" name="Місце для вмісту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uk-UA"/>
              <a:t>Зразок тексту</a:t>
            </a:r>
          </a:p>
          <a:p>
            <a:pPr lvl="1" eaLnBrk="1" latinLnBrk="0" hangingPunct="1"/>
            <a:r>
              <a:rPr lang="uk-UA"/>
              <a:t>Другий рівень</a:t>
            </a:r>
          </a:p>
          <a:p>
            <a:pPr lvl="2" eaLnBrk="1" latinLnBrk="0" hangingPunct="1"/>
            <a:r>
              <a:rPr lang="uk-UA"/>
              <a:t>Третій рівень</a:t>
            </a:r>
          </a:p>
          <a:p>
            <a:pPr lvl="3" eaLnBrk="1" latinLnBrk="0" hangingPunct="1"/>
            <a:r>
              <a:rPr lang="uk-UA"/>
              <a:t>Четвертий рівень</a:t>
            </a:r>
          </a:p>
          <a:p>
            <a:pPr lvl="4" eaLnBrk="1" latinLnBrk="0" hangingPunct="1"/>
            <a:r>
              <a:rPr lang="uk-UA"/>
              <a:t>П'ятий рівень</a:t>
            </a:r>
            <a:endParaRPr kumimoji="0" lang="en-US"/>
          </a:p>
        </p:txBody>
      </p:sp>
      <p:sp>
        <p:nvSpPr>
          <p:cNvPr id="7" name="Місце для дати 6"/>
          <p:cNvSpPr>
            <a:spLocks noGrp="1"/>
          </p:cNvSpPr>
          <p:nvPr>
            <p:ph type="dt" sz="half" idx="10"/>
          </p:nvPr>
        </p:nvSpPr>
        <p:spPr/>
        <p:txBody>
          <a:bodyPr/>
          <a:lstStyle/>
          <a:p>
            <a:fld id="{893959E6-847B-4937-8C3D-49CDB5BA4EF3}" type="datetimeFigureOut">
              <a:rPr lang="uk-UA" smtClean="0"/>
              <a:pPr/>
              <a:t>26.06.2024</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uk-UA"/>
              <a:t>Зразок заголовка</a:t>
            </a:r>
            <a:endParaRPr kumimoji="0" lang="en-US"/>
          </a:p>
        </p:txBody>
      </p:sp>
      <p:sp>
        <p:nvSpPr>
          <p:cNvPr id="3" name="Місце для дати 2"/>
          <p:cNvSpPr>
            <a:spLocks noGrp="1"/>
          </p:cNvSpPr>
          <p:nvPr>
            <p:ph type="dt" sz="half" idx="10"/>
          </p:nvPr>
        </p:nvSpPr>
        <p:spPr/>
        <p:txBody>
          <a:bodyPr/>
          <a:lstStyle/>
          <a:p>
            <a:fld id="{893959E6-847B-4937-8C3D-49CDB5BA4EF3}" type="datetimeFigureOut">
              <a:rPr lang="uk-UA" smtClean="0"/>
              <a:pPr/>
              <a:t>26.06.2024</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893959E6-847B-4937-8C3D-49CDB5BA4EF3}" type="datetimeFigureOut">
              <a:rPr lang="uk-UA" smtClean="0"/>
              <a:pPr/>
              <a:t>26.06.2024</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uk-UA"/>
              <a:t>Зразок заголовка</a:t>
            </a:r>
            <a:endParaRPr kumimoji="0" lang="en-US"/>
          </a:p>
        </p:txBody>
      </p:sp>
      <p:sp>
        <p:nvSpPr>
          <p:cNvPr id="3" name="Місце для тексту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uk-UA"/>
              <a:t>Зразок тексту</a:t>
            </a:r>
          </a:p>
        </p:txBody>
      </p:sp>
      <p:sp>
        <p:nvSpPr>
          <p:cNvPr id="4" name="Місце для вмісту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uk-UA"/>
              <a:t>Зразок тексту</a:t>
            </a:r>
          </a:p>
          <a:p>
            <a:pPr lvl="1" eaLnBrk="1" latinLnBrk="0" hangingPunct="1"/>
            <a:r>
              <a:rPr lang="uk-UA"/>
              <a:t>Другий рівень</a:t>
            </a:r>
          </a:p>
          <a:p>
            <a:pPr lvl="2" eaLnBrk="1" latinLnBrk="0" hangingPunct="1"/>
            <a:r>
              <a:rPr lang="uk-UA"/>
              <a:t>Третій рівень</a:t>
            </a:r>
          </a:p>
          <a:p>
            <a:pPr lvl="3" eaLnBrk="1" latinLnBrk="0" hangingPunct="1"/>
            <a:r>
              <a:rPr lang="uk-UA"/>
              <a:t>Четвертий рівень</a:t>
            </a:r>
          </a:p>
          <a:p>
            <a:pPr lvl="4" eaLnBrk="1" latinLnBrk="0" hangingPunct="1"/>
            <a:r>
              <a:rPr lang="uk-UA"/>
              <a:t>П'ятий рівень</a:t>
            </a:r>
            <a:endParaRPr kumimoji="0" lang="en-US"/>
          </a:p>
        </p:txBody>
      </p:sp>
      <p:sp>
        <p:nvSpPr>
          <p:cNvPr id="5" name="Місце для дати 4"/>
          <p:cNvSpPr>
            <a:spLocks noGrp="1"/>
          </p:cNvSpPr>
          <p:nvPr>
            <p:ph type="dt" sz="half" idx="10"/>
          </p:nvPr>
        </p:nvSpPr>
        <p:spPr/>
        <p:txBody>
          <a:bodyPr/>
          <a:lstStyle/>
          <a:p>
            <a:fld id="{893959E6-847B-4937-8C3D-49CDB5BA4EF3}" type="datetimeFigureOut">
              <a:rPr lang="uk-UA" smtClean="0"/>
              <a:pPr/>
              <a:t>26.06.2024</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spTree>
      <p:nvGrpSpPr>
        <p:cNvPr id="1" name=""/>
        <p:cNvGrpSpPr/>
        <p:nvPr/>
      </p:nvGrpSpPr>
      <p:grpSpPr>
        <a:xfrm>
          <a:off x="0" y="0"/>
          <a:ext cx="0" cy="0"/>
          <a:chOff x="0" y="0"/>
          <a:chExt cx="0" cy="0"/>
        </a:xfrm>
      </p:grpSpPr>
      <p:sp>
        <p:nvSpPr>
          <p:cNvPr id="9" name="Прямокутник з одним вирізаним округленим кут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кутний трикут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uk-UA"/>
              <a:t>Зразок заголовка</a:t>
            </a:r>
            <a:endParaRPr kumimoji="0" lang="en-US"/>
          </a:p>
        </p:txBody>
      </p:sp>
      <p:sp>
        <p:nvSpPr>
          <p:cNvPr id="4" name="Місце для тексту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uk-UA"/>
              <a:t>Зразок тексту</a:t>
            </a:r>
          </a:p>
        </p:txBody>
      </p:sp>
      <p:sp>
        <p:nvSpPr>
          <p:cNvPr id="5" name="Місце для дати 4"/>
          <p:cNvSpPr>
            <a:spLocks noGrp="1"/>
          </p:cNvSpPr>
          <p:nvPr>
            <p:ph type="dt" sz="half" idx="10"/>
          </p:nvPr>
        </p:nvSpPr>
        <p:spPr/>
        <p:txBody>
          <a:bodyPr/>
          <a:lstStyle/>
          <a:p>
            <a:fld id="{893959E6-847B-4937-8C3D-49CDB5BA4EF3}" type="datetimeFigureOut">
              <a:rPr lang="uk-UA" smtClean="0"/>
              <a:pPr/>
              <a:t>26.06.2024</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a:xfrm>
            <a:off x="8077200" y="6356350"/>
            <a:ext cx="609600" cy="365125"/>
          </a:xfrm>
        </p:spPr>
        <p:txBody>
          <a:bodyPr/>
          <a:lstStyle/>
          <a:p>
            <a:fld id="{C9BD255C-740D-4BFE-A60D-37750E3706AB}" type="slidenum">
              <a:rPr lang="uk-UA" smtClean="0"/>
              <a:pPr/>
              <a:t>‹#›</a:t>
            </a:fld>
            <a:endParaRPr lang="uk-UA"/>
          </a:p>
        </p:txBody>
      </p:sp>
      <p:sp>
        <p:nvSpPr>
          <p:cNvPr id="3" name="Місце для зображення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uk-UA"/>
              <a:t>Клацніть піктограму, щоб додати зображення</a:t>
            </a:r>
            <a:endParaRPr kumimoji="0" lang="en-US" dirty="0"/>
          </a:p>
        </p:txBody>
      </p:sp>
      <p:sp>
        <p:nvSpPr>
          <p:cNvPr id="10" name="Поліліні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іліні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іліні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іліні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Місце для заголовка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uk-UA"/>
              <a:t>Зразок заголовка</a:t>
            </a:r>
            <a:endParaRPr kumimoji="0" lang="en-US"/>
          </a:p>
        </p:txBody>
      </p:sp>
      <p:sp>
        <p:nvSpPr>
          <p:cNvPr id="30" name="Місце для тексту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uk-UA"/>
              <a:t>Зразок тексту</a:t>
            </a:r>
          </a:p>
          <a:p>
            <a:pPr lvl="1" eaLnBrk="1" latinLnBrk="0" hangingPunct="1"/>
            <a:r>
              <a:rPr kumimoji="0" lang="uk-UA"/>
              <a:t>Другий рівень</a:t>
            </a:r>
          </a:p>
          <a:p>
            <a:pPr lvl="2" eaLnBrk="1" latinLnBrk="0" hangingPunct="1"/>
            <a:r>
              <a:rPr kumimoji="0" lang="uk-UA"/>
              <a:t>Третій рівень</a:t>
            </a:r>
          </a:p>
          <a:p>
            <a:pPr lvl="3" eaLnBrk="1" latinLnBrk="0" hangingPunct="1"/>
            <a:r>
              <a:rPr kumimoji="0" lang="uk-UA"/>
              <a:t>Четвертий рівень</a:t>
            </a:r>
          </a:p>
          <a:p>
            <a:pPr lvl="4" eaLnBrk="1" latinLnBrk="0" hangingPunct="1"/>
            <a:r>
              <a:rPr kumimoji="0" lang="uk-UA"/>
              <a:t>П'ятий рівень</a:t>
            </a:r>
            <a:endParaRPr kumimoji="0" lang="en-US"/>
          </a:p>
        </p:txBody>
      </p:sp>
      <p:sp>
        <p:nvSpPr>
          <p:cNvPr id="10" name="Місце для дати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93959E6-847B-4937-8C3D-49CDB5BA4EF3}" type="datetimeFigureOut">
              <a:rPr lang="uk-UA" smtClean="0"/>
              <a:pPr/>
              <a:t>26.06.2024</a:t>
            </a:fld>
            <a:endParaRPr lang="uk-UA"/>
          </a:p>
        </p:txBody>
      </p:sp>
      <p:sp>
        <p:nvSpPr>
          <p:cNvPr id="22" name="Місце для нижнього колонтитула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uk-UA"/>
          </a:p>
        </p:txBody>
      </p:sp>
      <p:sp>
        <p:nvSpPr>
          <p:cNvPr id="18" name="Місце для номера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9BD255C-740D-4BFE-A60D-37750E3706AB}" type="slidenum">
              <a:rPr lang="uk-UA" smtClean="0"/>
              <a:pPr/>
              <a:t>‹#›</a:t>
            </a:fld>
            <a:endParaRPr lang="uk-UA"/>
          </a:p>
        </p:txBody>
      </p:sp>
      <p:grpSp>
        <p:nvGrpSpPr>
          <p:cNvPr id="2" name="Групувати 1"/>
          <p:cNvGrpSpPr/>
          <p:nvPr/>
        </p:nvGrpSpPr>
        <p:grpSpPr>
          <a:xfrm>
            <a:off x="-19017" y="202408"/>
            <a:ext cx="9180548" cy="649224"/>
            <a:chOff x="-19045" y="216550"/>
            <a:chExt cx="9180548" cy="649224"/>
          </a:xfrm>
        </p:grpSpPr>
        <p:sp>
          <p:nvSpPr>
            <p:cNvPr id="12" name="Поліліні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іліні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1000" b="-3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850" y="1357298"/>
            <a:ext cx="8305800" cy="1143000"/>
          </a:xfrm>
        </p:spPr>
        <p:txBody>
          <a:bodyPr>
            <a:noAutofit/>
          </a:bodyPr>
          <a:lstStyle/>
          <a:p>
            <a:pPr algn="ctr">
              <a:defRPr/>
            </a:pPr>
            <a:r>
              <a:rPr lang="ru-RU" altLang="uk-UA" sz="1600" i="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altLang="uk-UA" sz="1600" i="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uk-UA" sz="1400" dirty="0"/>
          </a:p>
        </p:txBody>
      </p:sp>
      <p:sp>
        <p:nvSpPr>
          <p:cNvPr id="4" name="Прямокутник 3"/>
          <p:cNvSpPr/>
          <p:nvPr/>
        </p:nvSpPr>
        <p:spPr>
          <a:xfrm>
            <a:off x="3500430" y="4611231"/>
            <a:ext cx="5643570"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uk-UA" altLang="uk-UA" sz="2800" b="1" dirty="0">
                <a:solidFill>
                  <a:srgbClr val="000000"/>
                </a:solidFill>
                <a:latin typeface="Times New Roman" panose="02020603050405020304" pitchFamily="18" charset="0"/>
                <a:cs typeface="Times New Roman" panose="02020603050405020304" pitchFamily="18" charset="0"/>
              </a:rPr>
              <a:t>Звіт </a:t>
            </a:r>
            <a:r>
              <a:rPr lang="en-US" altLang="uk-UA" sz="2800" b="1" dirty="0">
                <a:solidFill>
                  <a:srgbClr val="000000"/>
                </a:solidFill>
                <a:latin typeface="Times New Roman" panose="02020603050405020304" pitchFamily="18" charset="0"/>
                <a:cs typeface="Times New Roman" panose="02020603050405020304" pitchFamily="18" charset="0"/>
              </a:rPr>
              <a:t/>
            </a:r>
            <a:br>
              <a:rPr lang="en-US" altLang="uk-UA" sz="2800" b="1" dirty="0">
                <a:solidFill>
                  <a:srgbClr val="000000"/>
                </a:solidFill>
                <a:latin typeface="Times New Roman" panose="02020603050405020304" pitchFamily="18" charset="0"/>
                <a:cs typeface="Times New Roman" panose="02020603050405020304" pitchFamily="18" charset="0"/>
              </a:rPr>
            </a:br>
            <a:r>
              <a:rPr lang="uk-UA" altLang="uk-UA" sz="2800" b="1" dirty="0">
                <a:solidFill>
                  <a:srgbClr val="000000"/>
                </a:solidFill>
                <a:latin typeface="Times New Roman" panose="02020603050405020304" pitchFamily="18" charset="0"/>
                <a:cs typeface="Times New Roman" panose="02020603050405020304" pitchFamily="18" charset="0"/>
              </a:rPr>
              <a:t>директора Малогорожаннівського </a:t>
            </a:r>
            <a:br>
              <a:rPr lang="uk-UA" altLang="uk-UA" sz="2800" b="1" dirty="0">
                <a:solidFill>
                  <a:srgbClr val="000000"/>
                </a:solidFill>
                <a:latin typeface="Times New Roman" panose="02020603050405020304" pitchFamily="18" charset="0"/>
                <a:cs typeface="Times New Roman" panose="02020603050405020304" pitchFamily="18" charset="0"/>
              </a:rPr>
            </a:br>
            <a:r>
              <a:rPr lang="uk-UA" altLang="uk-UA" sz="2800" b="1" dirty="0">
                <a:solidFill>
                  <a:srgbClr val="000000"/>
                </a:solidFill>
                <a:latin typeface="Times New Roman" panose="02020603050405020304" pitchFamily="18" charset="0"/>
                <a:cs typeface="Times New Roman" panose="02020603050405020304" pitchFamily="18" charset="0"/>
              </a:rPr>
              <a:t> ЗЗСО І-ІІ ступенів</a:t>
            </a:r>
            <a:br>
              <a:rPr lang="uk-UA" altLang="uk-UA" sz="2800" b="1" dirty="0">
                <a:solidFill>
                  <a:srgbClr val="000000"/>
                </a:solidFill>
                <a:latin typeface="Times New Roman" panose="02020603050405020304" pitchFamily="18" charset="0"/>
                <a:cs typeface="Times New Roman" panose="02020603050405020304" pitchFamily="18" charset="0"/>
              </a:rPr>
            </a:br>
            <a:r>
              <a:rPr lang="uk-UA" altLang="uk-UA" sz="2800" b="1" dirty="0">
                <a:solidFill>
                  <a:srgbClr val="000000"/>
                </a:solidFill>
                <a:latin typeface="Times New Roman" panose="02020603050405020304" pitchFamily="18" charset="0"/>
                <a:cs typeface="Times New Roman" panose="02020603050405020304" pitchFamily="18" charset="0"/>
              </a:rPr>
              <a:t>Заріцької Ірини Ярославівни</a:t>
            </a:r>
            <a:endParaRPr lang="uk-UA" sz="2800" dirty="0">
              <a:solidFill>
                <a:srgbClr val="000000"/>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928662" y="714356"/>
            <a:ext cx="5357850" cy="523220"/>
          </a:xfrm>
          <a:prstGeom prst="rect">
            <a:avLst/>
          </a:prstGeom>
        </p:spPr>
        <p:txBody>
          <a:bodyPr wrap="square">
            <a:spAutoFit/>
          </a:bodyPr>
          <a:lstStyle/>
          <a:p>
            <a:pPr>
              <a:defRPr/>
            </a:pPr>
            <a:r>
              <a:rPr lang="uk-UA" altLang="uk-UA" sz="2800" b="1" dirty="0">
                <a:solidFill>
                  <a:schemeClr val="tx2">
                    <a:lumMod val="50000"/>
                  </a:schemeClr>
                </a:solidFill>
                <a:latin typeface="Segoe Script" pitchFamily="34" charset="0"/>
              </a:rPr>
              <a:t>Методична робота</a:t>
            </a:r>
            <a:endParaRPr lang="en-US" altLang="uk-UA" sz="2800" b="1" dirty="0">
              <a:solidFill>
                <a:schemeClr val="tx2">
                  <a:lumMod val="50000"/>
                </a:schemeClr>
              </a:solidFill>
              <a:latin typeface="Segoe Script" pitchFamily="34" charset="0"/>
            </a:endParaRPr>
          </a:p>
        </p:txBody>
      </p:sp>
      <p:sp>
        <p:nvSpPr>
          <p:cNvPr id="4" name="Прямокутник 3"/>
          <p:cNvSpPr/>
          <p:nvPr/>
        </p:nvSpPr>
        <p:spPr>
          <a:xfrm>
            <a:off x="571472" y="1357298"/>
            <a:ext cx="2643206" cy="523220"/>
          </a:xfrm>
          <a:prstGeom prst="rect">
            <a:avLst/>
          </a:prstGeom>
        </p:spPr>
        <p:txBody>
          <a:bodyPr wrap="square">
            <a:spAutoFit/>
          </a:bodyPr>
          <a:lstStyle/>
          <a:p>
            <a:pPr>
              <a:defRPr/>
            </a:pPr>
            <a:r>
              <a:rPr lang="uk-UA" sz="2800" b="1" i="1" u="sng" dirty="0">
                <a:solidFill>
                  <a:schemeClr val="accent2">
                    <a:lumMod val="50000"/>
                  </a:schemeClr>
                </a:solidFill>
                <a:latin typeface="Times New Roman" panose="02020603050405020304" pitchFamily="18" charset="0"/>
                <a:cs typeface="Times New Roman" panose="02020603050405020304" pitchFamily="18" charset="0"/>
              </a:rPr>
              <a:t>Січень</a:t>
            </a:r>
          </a:p>
        </p:txBody>
      </p:sp>
      <p:sp>
        <p:nvSpPr>
          <p:cNvPr id="5" name="Прямокутник 4"/>
          <p:cNvSpPr/>
          <p:nvPr/>
        </p:nvSpPr>
        <p:spPr>
          <a:xfrm>
            <a:off x="500034" y="2000240"/>
            <a:ext cx="8643966" cy="4210383"/>
          </a:xfrm>
          <a:prstGeom prst="rect">
            <a:avLst/>
          </a:prstGeom>
        </p:spPr>
        <p:txBody>
          <a:bodyPr wrap="square">
            <a:spAutoFit/>
          </a:bodyPr>
          <a:lstStyle/>
          <a:p>
            <a:r>
              <a:rPr lang="uk-UA" sz="2400" b="1" dirty="0">
                <a:solidFill>
                  <a:schemeClr val="accent1"/>
                </a:solidFill>
              </a:rPr>
              <a:t>Порядок денний:</a:t>
            </a:r>
            <a:endParaRPr lang="uk-UA" sz="2400" dirty="0">
              <a:solidFill>
                <a:schemeClr val="accent1"/>
              </a:solidFill>
            </a:endParaRPr>
          </a:p>
          <a:p>
            <a:r>
              <a:rPr lang="uk-UA" dirty="0">
                <a:solidFill>
                  <a:schemeClr val="accent1"/>
                </a:solidFill>
              </a:rPr>
              <a:t>1. Про виконання рішень попередньої педради.</a:t>
            </a:r>
          </a:p>
          <a:p>
            <a:r>
              <a:rPr lang="uk-UA" dirty="0">
                <a:solidFill>
                  <a:schemeClr val="accent1"/>
                </a:solidFill>
              </a:rPr>
              <a:t>2. Про підсумки освітнього процесу за </a:t>
            </a:r>
            <a:r>
              <a:rPr lang="en-US" dirty="0">
                <a:solidFill>
                  <a:schemeClr val="accent1"/>
                </a:solidFill>
              </a:rPr>
              <a:t>I</a:t>
            </a:r>
            <a:r>
              <a:rPr lang="uk-UA" dirty="0">
                <a:solidFill>
                  <a:schemeClr val="accent1"/>
                </a:solidFill>
              </a:rPr>
              <a:t> семестр 2023- 2024 </a:t>
            </a:r>
            <a:r>
              <a:rPr lang="uk-UA" dirty="0" err="1">
                <a:solidFill>
                  <a:schemeClr val="accent1"/>
                </a:solidFill>
              </a:rPr>
              <a:t>н.р</a:t>
            </a:r>
            <a:r>
              <a:rPr lang="uk-UA" dirty="0">
                <a:solidFill>
                  <a:schemeClr val="accent1"/>
                </a:solidFill>
              </a:rPr>
              <a:t>. </a:t>
            </a:r>
          </a:p>
          <a:p>
            <a:r>
              <a:rPr lang="uk-UA" dirty="0">
                <a:solidFill>
                  <a:schemeClr val="accent1"/>
                </a:solidFill>
              </a:rPr>
              <a:t>3. Інноваційні технології як засіб підвищення освітнього процесу на </a:t>
            </a:r>
            <a:r>
              <a:rPr lang="uk-UA" dirty="0" err="1">
                <a:solidFill>
                  <a:schemeClr val="accent1"/>
                </a:solidFill>
              </a:rPr>
              <a:t>уроках</a:t>
            </a:r>
            <a:r>
              <a:rPr lang="uk-UA" dirty="0">
                <a:solidFill>
                  <a:schemeClr val="accent1"/>
                </a:solidFill>
              </a:rPr>
              <a:t> суспільно-гуманітарного циклу.</a:t>
            </a:r>
          </a:p>
          <a:p>
            <a:r>
              <a:rPr lang="uk-UA" dirty="0">
                <a:solidFill>
                  <a:schemeClr val="accent1"/>
                </a:solidFill>
              </a:rPr>
              <a:t>4. Про стан відвідування навчальних занять учнями закладу в </a:t>
            </a:r>
            <a:r>
              <a:rPr lang="en-US" dirty="0">
                <a:solidFill>
                  <a:schemeClr val="accent1"/>
                </a:solidFill>
              </a:rPr>
              <a:t>I</a:t>
            </a:r>
            <a:r>
              <a:rPr lang="uk-UA" dirty="0">
                <a:solidFill>
                  <a:schemeClr val="accent1"/>
                </a:solidFill>
              </a:rPr>
              <a:t> семестрі 2023-2024 </a:t>
            </a:r>
            <a:r>
              <a:rPr lang="uk-UA" dirty="0" err="1">
                <a:solidFill>
                  <a:schemeClr val="accent1"/>
                </a:solidFill>
              </a:rPr>
              <a:t>н.р</a:t>
            </a:r>
            <a:r>
              <a:rPr lang="uk-UA" dirty="0">
                <a:solidFill>
                  <a:schemeClr val="accent1"/>
                </a:solidFill>
              </a:rPr>
              <a:t>. </a:t>
            </a:r>
          </a:p>
          <a:p>
            <a:r>
              <a:rPr lang="uk-UA" dirty="0">
                <a:solidFill>
                  <a:schemeClr val="accent1"/>
                </a:solidFill>
              </a:rPr>
              <a:t>5. Про </a:t>
            </a:r>
            <a:r>
              <a:rPr lang="uk-UA" dirty="0" smtClean="0">
                <a:solidFill>
                  <a:schemeClr val="accent1"/>
                </a:solidFill>
              </a:rPr>
              <a:t>погодження </a:t>
            </a:r>
            <a:r>
              <a:rPr lang="uk-UA" dirty="0">
                <a:solidFill>
                  <a:schemeClr val="accent1"/>
                </a:solidFill>
              </a:rPr>
              <a:t>Орієнтовного плану підвищення кваліфікації педагогічних працівників закладу у 2024 році.</a:t>
            </a:r>
          </a:p>
          <a:p>
            <a:r>
              <a:rPr lang="uk-UA" dirty="0">
                <a:solidFill>
                  <a:schemeClr val="accent1"/>
                </a:solidFill>
              </a:rPr>
              <a:t>6. Про оцінювання учнів 5 класу в ІІ семестрі 2023\2024 навчального року. </a:t>
            </a:r>
          </a:p>
          <a:p>
            <a:r>
              <a:rPr lang="uk-UA" dirty="0">
                <a:solidFill>
                  <a:schemeClr val="accent1"/>
                </a:solidFill>
              </a:rPr>
              <a:t>7. Про стан виконання навчальних планів та програм в </a:t>
            </a:r>
            <a:r>
              <a:rPr lang="en-US" dirty="0">
                <a:solidFill>
                  <a:schemeClr val="accent1"/>
                </a:solidFill>
              </a:rPr>
              <a:t>I</a:t>
            </a:r>
            <a:r>
              <a:rPr lang="uk-UA" dirty="0">
                <a:solidFill>
                  <a:schemeClr val="accent1"/>
                </a:solidFill>
              </a:rPr>
              <a:t> семестрі.</a:t>
            </a:r>
          </a:p>
          <a:p>
            <a:r>
              <a:rPr lang="uk-UA" dirty="0">
                <a:solidFill>
                  <a:schemeClr val="accent1"/>
                </a:solidFill>
              </a:rPr>
              <a:t>8. Про стан профілактичної роботи з учнями, схильними до правопорушень.</a:t>
            </a:r>
          </a:p>
          <a:p>
            <a:r>
              <a:rPr lang="uk-UA" dirty="0">
                <a:solidFill>
                  <a:schemeClr val="accent1"/>
                </a:solidFill>
              </a:rPr>
              <a:t>9. Різне.</a:t>
            </a:r>
          </a:p>
          <a:p>
            <a:pPr>
              <a:lnSpc>
                <a:spcPct val="115000"/>
              </a:lnSpc>
              <a:tabLst>
                <a:tab pos="1766888" algn="l"/>
              </a:tabLst>
            </a:pPr>
            <a:endParaRPr lang="uk-UA" altLang="uk-UA" sz="2400" dirty="0">
              <a:solidFill>
                <a:srgbClr val="002060"/>
              </a:solidFill>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980728"/>
            <a:ext cx="2691763" cy="369332"/>
          </a:xfrm>
          <a:prstGeom prst="rect">
            <a:avLst/>
          </a:prstGeom>
        </p:spPr>
        <p:txBody>
          <a:bodyPr wrap="none">
            <a:spAutoFit/>
          </a:bodyPr>
          <a:lstStyle/>
          <a:p>
            <a:pPr>
              <a:defRPr/>
            </a:pPr>
            <a:r>
              <a:rPr lang="uk-UA" altLang="uk-UA" b="1" dirty="0">
                <a:solidFill>
                  <a:schemeClr val="tx2">
                    <a:lumMod val="50000"/>
                  </a:schemeClr>
                </a:solidFill>
                <a:latin typeface="Segoe Script" pitchFamily="34" charset="0"/>
              </a:rPr>
              <a:t>Методична робота</a:t>
            </a:r>
            <a:endParaRPr lang="en-US" altLang="uk-UA" b="1" dirty="0">
              <a:solidFill>
                <a:schemeClr val="tx2">
                  <a:lumMod val="50000"/>
                </a:schemeClr>
              </a:solidFill>
              <a:latin typeface="Segoe Script" pitchFamily="34" charset="0"/>
            </a:endParaRPr>
          </a:p>
        </p:txBody>
      </p:sp>
      <p:sp>
        <p:nvSpPr>
          <p:cNvPr id="3" name="Прямоугольник 2"/>
          <p:cNvSpPr/>
          <p:nvPr/>
        </p:nvSpPr>
        <p:spPr>
          <a:xfrm>
            <a:off x="323528" y="1484784"/>
            <a:ext cx="4679039" cy="369332"/>
          </a:xfrm>
          <a:prstGeom prst="rect">
            <a:avLst/>
          </a:prstGeom>
        </p:spPr>
        <p:txBody>
          <a:bodyPr wrap="square">
            <a:spAutoFit/>
          </a:bodyPr>
          <a:lstStyle/>
          <a:p>
            <a:pPr>
              <a:defRPr/>
            </a:pPr>
            <a:r>
              <a:rPr lang="uk-UA" b="1" i="1" u="sng" dirty="0">
                <a:solidFill>
                  <a:schemeClr val="accent2">
                    <a:lumMod val="50000"/>
                  </a:schemeClr>
                </a:solidFill>
                <a:cs typeface="Times New Roman" panose="02020603050405020304" pitchFamily="18" charset="0"/>
              </a:rPr>
              <a:t>Січень</a:t>
            </a:r>
          </a:p>
        </p:txBody>
      </p:sp>
      <p:sp>
        <p:nvSpPr>
          <p:cNvPr id="4" name="Прямоугольник 3"/>
          <p:cNvSpPr/>
          <p:nvPr/>
        </p:nvSpPr>
        <p:spPr>
          <a:xfrm>
            <a:off x="539552" y="1949364"/>
            <a:ext cx="7776864" cy="1862048"/>
          </a:xfrm>
          <a:prstGeom prst="rect">
            <a:avLst/>
          </a:prstGeom>
        </p:spPr>
        <p:txBody>
          <a:bodyPr wrap="square">
            <a:spAutoFit/>
          </a:bodyPr>
          <a:lstStyle/>
          <a:p>
            <a:pPr algn="just">
              <a:lnSpc>
                <a:spcPct val="115000"/>
              </a:lnSpc>
              <a:spcAft>
                <a:spcPts val="0"/>
              </a:spcAft>
            </a:pPr>
            <a:r>
              <a:rPr lang="uk-UA" sz="2000" b="1" dirty="0">
                <a:solidFill>
                  <a:schemeClr val="accent1"/>
                </a:solidFill>
                <a:ea typeface="Times New Roman" panose="02020603050405020304" pitchFamily="18" charset="0"/>
              </a:rPr>
              <a:t>Порядок денний:</a:t>
            </a:r>
            <a:endParaRPr lang="uk-UA" dirty="0">
              <a:solidFill>
                <a:schemeClr val="accent1"/>
              </a:solidFill>
              <a:ea typeface="Times New Roman" panose="02020603050405020304" pitchFamily="18" charset="0"/>
            </a:endParaRPr>
          </a:p>
          <a:p>
            <a:pPr algn="just">
              <a:lnSpc>
                <a:spcPct val="115000"/>
              </a:lnSpc>
              <a:spcAft>
                <a:spcPts val="0"/>
              </a:spcAft>
            </a:pPr>
            <a:r>
              <a:rPr lang="uk-UA" sz="2000" dirty="0">
                <a:solidFill>
                  <a:schemeClr val="accent1"/>
                </a:solidFill>
                <a:ea typeface="Times New Roman" panose="02020603050405020304" pitchFamily="18" charset="0"/>
              </a:rPr>
              <a:t>1. Про виконання рішень попередньої педради.</a:t>
            </a:r>
            <a:endParaRPr lang="uk-UA" dirty="0">
              <a:solidFill>
                <a:schemeClr val="accent1"/>
              </a:solidFill>
              <a:ea typeface="Times New Roman" panose="02020603050405020304" pitchFamily="18" charset="0"/>
            </a:endParaRPr>
          </a:p>
          <a:p>
            <a:pPr>
              <a:lnSpc>
                <a:spcPct val="115000"/>
              </a:lnSpc>
              <a:spcAft>
                <a:spcPts val="0"/>
              </a:spcAft>
            </a:pPr>
            <a:r>
              <a:rPr lang="uk-UA" sz="2000" dirty="0">
                <a:solidFill>
                  <a:schemeClr val="accent1"/>
                </a:solidFill>
                <a:ea typeface="Times New Roman" panose="02020603050405020304" pitchFamily="18" charset="0"/>
              </a:rPr>
              <a:t>2. Про вибір підручників для 2 класу на 2024/2025 навчальний рік</a:t>
            </a:r>
            <a:endParaRPr lang="uk-UA" dirty="0">
              <a:solidFill>
                <a:schemeClr val="accent1"/>
              </a:solidFill>
              <a:ea typeface="Times New Roman" panose="02020603050405020304" pitchFamily="18" charset="0"/>
            </a:endParaRPr>
          </a:p>
          <a:p>
            <a:pPr>
              <a:lnSpc>
                <a:spcPct val="115000"/>
              </a:lnSpc>
              <a:spcAft>
                <a:spcPts val="0"/>
              </a:spcAft>
            </a:pPr>
            <a:r>
              <a:rPr lang="uk-UA" sz="2000" dirty="0">
                <a:solidFill>
                  <a:schemeClr val="accent1"/>
                </a:solidFill>
                <a:ea typeface="Times New Roman" panose="02020603050405020304" pitchFamily="18" charset="0"/>
              </a:rPr>
              <a:t>3. Затвердження сертифікатів педагогічних працівників.</a:t>
            </a:r>
            <a:endParaRPr lang="uk-UA" dirty="0">
              <a:solidFill>
                <a:schemeClr val="accent1"/>
              </a:solidFill>
              <a:ea typeface="Times New Roman" panose="02020603050405020304" pitchFamily="18" charset="0"/>
            </a:endParaRPr>
          </a:p>
          <a:p>
            <a:pPr>
              <a:lnSpc>
                <a:spcPct val="115000"/>
              </a:lnSpc>
              <a:spcAft>
                <a:spcPts val="0"/>
              </a:spcAft>
            </a:pPr>
            <a:r>
              <a:rPr lang="uk-UA" sz="2000" dirty="0">
                <a:solidFill>
                  <a:schemeClr val="accent1"/>
                </a:solidFill>
                <a:ea typeface="Times New Roman" panose="02020603050405020304" pitchFamily="18" charset="0"/>
              </a:rPr>
              <a:t>4. Про зарахування на </a:t>
            </a:r>
            <a:r>
              <a:rPr lang="uk-UA" sz="2000" dirty="0" err="1">
                <a:solidFill>
                  <a:schemeClr val="accent1"/>
                </a:solidFill>
                <a:ea typeface="Times New Roman" panose="02020603050405020304" pitchFamily="18" charset="0"/>
              </a:rPr>
              <a:t>екстернатну</a:t>
            </a:r>
            <a:r>
              <a:rPr lang="uk-UA" sz="2000" dirty="0">
                <a:solidFill>
                  <a:schemeClr val="accent1"/>
                </a:solidFill>
                <a:ea typeface="Times New Roman" panose="02020603050405020304" pitchFamily="18" charset="0"/>
              </a:rPr>
              <a:t> форму навчання.</a:t>
            </a:r>
            <a:endParaRPr lang="uk-UA" dirty="0">
              <a:solidFill>
                <a:schemeClr val="accent1"/>
              </a:solidFill>
              <a:ea typeface="Times New Roman" panose="02020603050405020304" pitchFamily="18" charset="0"/>
            </a:endParaRPr>
          </a:p>
        </p:txBody>
      </p:sp>
    </p:spTree>
    <p:extLst>
      <p:ext uri="{BB962C8B-B14F-4D97-AF65-F5344CB8AC3E}">
        <p14:creationId xmlns:p14="http://schemas.microsoft.com/office/powerpoint/2010/main" val="4053017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971600" y="774217"/>
            <a:ext cx="5357850" cy="523220"/>
          </a:xfrm>
          <a:prstGeom prst="rect">
            <a:avLst/>
          </a:prstGeom>
        </p:spPr>
        <p:txBody>
          <a:bodyPr wrap="square">
            <a:spAutoFit/>
          </a:bodyPr>
          <a:lstStyle/>
          <a:p>
            <a:pPr>
              <a:defRPr/>
            </a:pPr>
            <a:r>
              <a:rPr lang="uk-UA" altLang="uk-UA" sz="2800" b="1" dirty="0">
                <a:solidFill>
                  <a:schemeClr val="tx2">
                    <a:lumMod val="50000"/>
                  </a:schemeClr>
                </a:solidFill>
                <a:latin typeface="Segoe Script" pitchFamily="34" charset="0"/>
              </a:rPr>
              <a:t>Методична робота</a:t>
            </a:r>
            <a:endParaRPr lang="en-US" altLang="uk-UA" sz="2800" b="1" dirty="0">
              <a:solidFill>
                <a:schemeClr val="tx2">
                  <a:lumMod val="50000"/>
                </a:schemeClr>
              </a:solidFill>
              <a:latin typeface="Segoe Script" pitchFamily="34" charset="0"/>
            </a:endParaRPr>
          </a:p>
        </p:txBody>
      </p:sp>
      <p:sp>
        <p:nvSpPr>
          <p:cNvPr id="4" name="Прямокутник 3"/>
          <p:cNvSpPr/>
          <p:nvPr/>
        </p:nvSpPr>
        <p:spPr>
          <a:xfrm>
            <a:off x="571472" y="1357298"/>
            <a:ext cx="2643206" cy="523220"/>
          </a:xfrm>
          <a:prstGeom prst="rect">
            <a:avLst/>
          </a:prstGeom>
        </p:spPr>
        <p:txBody>
          <a:bodyPr wrap="square">
            <a:spAutoFit/>
          </a:bodyPr>
          <a:lstStyle/>
          <a:p>
            <a:pPr>
              <a:defRPr/>
            </a:pPr>
            <a:r>
              <a:rPr lang="uk-UA" sz="2800" b="1" i="1" u="sng" dirty="0">
                <a:solidFill>
                  <a:schemeClr val="accent2">
                    <a:lumMod val="50000"/>
                  </a:schemeClr>
                </a:solidFill>
                <a:latin typeface="Times New Roman" panose="02020603050405020304" pitchFamily="18" charset="0"/>
                <a:cs typeface="Times New Roman" panose="02020603050405020304" pitchFamily="18" charset="0"/>
              </a:rPr>
              <a:t>Лютий</a:t>
            </a:r>
          </a:p>
        </p:txBody>
      </p:sp>
      <p:sp>
        <p:nvSpPr>
          <p:cNvPr id="5" name="Прямокутник 4"/>
          <p:cNvSpPr/>
          <p:nvPr/>
        </p:nvSpPr>
        <p:spPr>
          <a:xfrm>
            <a:off x="500034" y="2000240"/>
            <a:ext cx="8464454" cy="1764394"/>
          </a:xfrm>
          <a:prstGeom prst="rect">
            <a:avLst/>
          </a:prstGeom>
        </p:spPr>
        <p:txBody>
          <a:bodyPr wrap="square">
            <a:spAutoFit/>
          </a:bodyPr>
          <a:lstStyle/>
          <a:p>
            <a:pPr marL="342900" indent="-342900">
              <a:lnSpc>
                <a:spcPct val="115000"/>
              </a:lnSpc>
              <a:buFont typeface="Arial" charset="0"/>
              <a:buAutoNum type="arabicPeriod"/>
              <a:tabLst>
                <a:tab pos="1766888" algn="l"/>
              </a:tabLst>
            </a:pPr>
            <a:r>
              <a:rPr lang="uk-UA" altLang="uk-UA" sz="2400" b="1" dirty="0">
                <a:solidFill>
                  <a:srgbClr val="002060"/>
                </a:solidFill>
                <a:latin typeface="Times New Roman" pitchFamily="18" charset="0"/>
                <a:cs typeface="Times New Roman" pitchFamily="18" charset="0"/>
              </a:rPr>
              <a:t>Про вибір навчальних модельних програм для 7 класу    ( НУШ).</a:t>
            </a:r>
            <a:endParaRPr lang="uk-UA" altLang="uk-UA" sz="2400" b="1" dirty="0">
              <a:solidFill>
                <a:srgbClr val="002060"/>
              </a:solidFill>
              <a:latin typeface="Calibri" pitchFamily="34" charset="0"/>
              <a:cs typeface="Times New Roman" pitchFamily="18" charset="0"/>
            </a:endParaRPr>
          </a:p>
          <a:p>
            <a:pPr>
              <a:lnSpc>
                <a:spcPct val="115000"/>
              </a:lnSpc>
              <a:tabLst>
                <a:tab pos="1766888" algn="l"/>
              </a:tabLst>
            </a:pPr>
            <a:r>
              <a:rPr lang="uk-UA" altLang="uk-UA" sz="2400" b="1" dirty="0">
                <a:solidFill>
                  <a:srgbClr val="002060"/>
                </a:solidFill>
                <a:latin typeface="Times New Roman" pitchFamily="18" charset="0"/>
                <a:cs typeface="Times New Roman" pitchFamily="18" charset="0"/>
              </a:rPr>
              <a:t>2. Про вибір і замовлення підручників для 7 класу.</a:t>
            </a:r>
          </a:p>
          <a:p>
            <a:pPr>
              <a:lnSpc>
                <a:spcPct val="115000"/>
              </a:lnSpc>
              <a:tabLst>
                <a:tab pos="1766888" algn="l"/>
              </a:tabLst>
            </a:pPr>
            <a:r>
              <a:rPr lang="uk-UA" altLang="uk-UA" sz="2400" b="1" dirty="0">
                <a:solidFill>
                  <a:srgbClr val="002060"/>
                </a:solidFill>
                <a:latin typeface="Times New Roman" pitchFamily="18" charset="0"/>
                <a:cs typeface="Times New Roman" pitchFamily="18" charset="0"/>
              </a:rPr>
              <a:t>3. Затвердження сертифікатів педагогічних працівників.</a:t>
            </a:r>
            <a:endParaRPr lang="uk-UA" altLang="uk-UA" sz="2400" b="1" dirty="0">
              <a:solidFill>
                <a:srgbClr val="002060"/>
              </a:solidFill>
              <a:latin typeface="Calibri" pitchFamily="34" charset="0"/>
              <a:cs typeface="Times New Roman" pitchFamily="18" charset="0"/>
            </a:endParaRPr>
          </a:p>
        </p:txBody>
      </p:sp>
    </p:spTree>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xmlns="" id="{DAC1E40B-F522-4D7B-A319-FAF627C251C9}"/>
              </a:ext>
            </a:extLst>
          </p:cNvPr>
          <p:cNvSpPr/>
          <p:nvPr/>
        </p:nvSpPr>
        <p:spPr>
          <a:xfrm>
            <a:off x="539552" y="404664"/>
            <a:ext cx="5378329" cy="369332"/>
          </a:xfrm>
          <a:prstGeom prst="rect">
            <a:avLst/>
          </a:prstGeom>
        </p:spPr>
        <p:txBody>
          <a:bodyPr wrap="square">
            <a:spAutoFit/>
          </a:bodyPr>
          <a:lstStyle/>
          <a:p>
            <a:pPr>
              <a:defRPr/>
            </a:pPr>
            <a:r>
              <a:rPr lang="uk-UA" altLang="uk-UA" b="1" dirty="0">
                <a:solidFill>
                  <a:schemeClr val="tx2">
                    <a:lumMod val="50000"/>
                  </a:schemeClr>
                </a:solidFill>
                <a:latin typeface="Segoe Script" pitchFamily="34" charset="0"/>
              </a:rPr>
              <a:t>Методична робота</a:t>
            </a:r>
            <a:endParaRPr lang="en-US" altLang="uk-UA" b="1" dirty="0">
              <a:solidFill>
                <a:schemeClr val="tx2">
                  <a:lumMod val="50000"/>
                </a:schemeClr>
              </a:solidFill>
              <a:latin typeface="Segoe Script" pitchFamily="34" charset="0"/>
            </a:endParaRPr>
          </a:p>
        </p:txBody>
      </p:sp>
      <p:sp>
        <p:nvSpPr>
          <p:cNvPr id="3" name="Прямокутник 2">
            <a:extLst>
              <a:ext uri="{FF2B5EF4-FFF2-40B4-BE49-F238E27FC236}">
                <a16:creationId xmlns:a16="http://schemas.microsoft.com/office/drawing/2014/main" xmlns="" id="{CB48F827-EF9D-4CA7-8C99-2E29DDAB390C}"/>
              </a:ext>
            </a:extLst>
          </p:cNvPr>
          <p:cNvSpPr/>
          <p:nvPr/>
        </p:nvSpPr>
        <p:spPr>
          <a:xfrm>
            <a:off x="395537" y="1052736"/>
            <a:ext cx="4713726" cy="369332"/>
          </a:xfrm>
          <a:prstGeom prst="rect">
            <a:avLst/>
          </a:prstGeom>
        </p:spPr>
        <p:txBody>
          <a:bodyPr wrap="square">
            <a:spAutoFit/>
          </a:bodyPr>
          <a:lstStyle/>
          <a:p>
            <a:pPr>
              <a:defRPr/>
            </a:pPr>
            <a:r>
              <a:rPr lang="uk-UA" b="1" i="1" u="sng" dirty="0">
                <a:solidFill>
                  <a:schemeClr val="accent2">
                    <a:lumMod val="50000"/>
                  </a:schemeClr>
                </a:solidFill>
                <a:cs typeface="Times New Roman" panose="02020603050405020304" pitchFamily="18" charset="0"/>
              </a:rPr>
              <a:t>Березень</a:t>
            </a:r>
          </a:p>
        </p:txBody>
      </p:sp>
      <p:sp>
        <p:nvSpPr>
          <p:cNvPr id="4" name="Прямокутник 3">
            <a:extLst>
              <a:ext uri="{FF2B5EF4-FFF2-40B4-BE49-F238E27FC236}">
                <a16:creationId xmlns:a16="http://schemas.microsoft.com/office/drawing/2014/main" xmlns="" id="{EEAFACC5-EDAA-4521-B58E-97EC13DD2BDC}"/>
              </a:ext>
            </a:extLst>
          </p:cNvPr>
          <p:cNvSpPr/>
          <p:nvPr/>
        </p:nvSpPr>
        <p:spPr>
          <a:xfrm>
            <a:off x="395537" y="1844824"/>
            <a:ext cx="8208911" cy="1659557"/>
          </a:xfrm>
          <a:prstGeom prst="rect">
            <a:avLst/>
          </a:prstGeom>
        </p:spPr>
        <p:txBody>
          <a:bodyPr wrap="square">
            <a:spAutoFit/>
          </a:bodyPr>
          <a:lstStyle/>
          <a:p>
            <a:pPr marL="342900" indent="-342900">
              <a:lnSpc>
                <a:spcPct val="115000"/>
              </a:lnSpc>
              <a:buFont typeface="Arial" charset="0"/>
              <a:buAutoNum type="arabicPeriod"/>
              <a:tabLst>
                <a:tab pos="1766888" algn="l"/>
              </a:tabLst>
            </a:pPr>
            <a:r>
              <a:rPr lang="uk-UA" altLang="uk-UA" b="1" dirty="0">
                <a:solidFill>
                  <a:srgbClr val="002060"/>
                </a:solidFill>
                <a:cs typeface="Times New Roman" pitchFamily="18" charset="0"/>
              </a:rPr>
              <a:t>Про затвердження сертифікатів педагогічних працівників.</a:t>
            </a:r>
            <a:endParaRPr lang="uk-UA" altLang="uk-UA" b="1" dirty="0">
              <a:solidFill>
                <a:srgbClr val="002060"/>
              </a:solidFill>
              <a:latin typeface="Calibri" pitchFamily="34" charset="0"/>
              <a:cs typeface="Times New Roman" pitchFamily="18" charset="0"/>
            </a:endParaRPr>
          </a:p>
          <a:p>
            <a:pPr marL="342900" indent="-342900">
              <a:lnSpc>
                <a:spcPct val="115000"/>
              </a:lnSpc>
              <a:buFont typeface="Arial" charset="0"/>
              <a:buAutoNum type="arabicPeriod"/>
              <a:tabLst>
                <a:tab pos="1766888" algn="l"/>
              </a:tabLst>
            </a:pPr>
            <a:r>
              <a:rPr lang="uk-UA" altLang="uk-UA" b="1" dirty="0">
                <a:solidFill>
                  <a:srgbClr val="002060"/>
                </a:solidFill>
                <a:cs typeface="Times New Roman" pitchFamily="18" charset="0"/>
              </a:rPr>
              <a:t>Про затвердження графіків проведення консультацій та річного оцінювання екстернів; затвердження складу комісії  для проведення річного оцінювання.</a:t>
            </a:r>
            <a:endParaRPr lang="uk-UA" altLang="uk-UA" b="1" dirty="0">
              <a:solidFill>
                <a:srgbClr val="002060"/>
              </a:solidFill>
              <a:latin typeface="Calibri" pitchFamily="34" charset="0"/>
              <a:cs typeface="Times New Roman" pitchFamily="18" charset="0"/>
            </a:endParaRPr>
          </a:p>
          <a:p>
            <a:pPr marL="342900" indent="-342900">
              <a:lnSpc>
                <a:spcPct val="115000"/>
              </a:lnSpc>
              <a:spcAft>
                <a:spcPts val="1000"/>
              </a:spcAft>
              <a:buFont typeface="Arial" charset="0"/>
              <a:buAutoNum type="arabicPeriod"/>
              <a:tabLst>
                <a:tab pos="1766888" algn="l"/>
              </a:tabLst>
            </a:pPr>
            <a:r>
              <a:rPr lang="uk-UA" altLang="uk-UA" b="1" dirty="0">
                <a:solidFill>
                  <a:srgbClr val="002060"/>
                </a:solidFill>
                <a:cs typeface="Times New Roman" pitchFamily="18" charset="0"/>
              </a:rPr>
              <a:t> Різне.</a:t>
            </a:r>
          </a:p>
        </p:txBody>
      </p:sp>
    </p:spTree>
    <p:extLst>
      <p:ext uri="{BB962C8B-B14F-4D97-AF65-F5344CB8AC3E}">
        <p14:creationId xmlns:p14="http://schemas.microsoft.com/office/powerpoint/2010/main" val="24100859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928662" y="714356"/>
            <a:ext cx="5357850" cy="523220"/>
          </a:xfrm>
          <a:prstGeom prst="rect">
            <a:avLst/>
          </a:prstGeom>
        </p:spPr>
        <p:txBody>
          <a:bodyPr wrap="square">
            <a:spAutoFit/>
          </a:bodyPr>
          <a:lstStyle/>
          <a:p>
            <a:pPr>
              <a:defRPr/>
            </a:pPr>
            <a:r>
              <a:rPr lang="uk-UA" altLang="uk-UA" sz="2800" b="1" dirty="0">
                <a:solidFill>
                  <a:schemeClr val="tx2">
                    <a:lumMod val="50000"/>
                  </a:schemeClr>
                </a:solidFill>
                <a:latin typeface="Segoe Script" pitchFamily="34" charset="0"/>
              </a:rPr>
              <a:t>Методична робота</a:t>
            </a:r>
            <a:endParaRPr lang="en-US" altLang="uk-UA" sz="2800" b="1" dirty="0">
              <a:solidFill>
                <a:schemeClr val="tx2">
                  <a:lumMod val="50000"/>
                </a:schemeClr>
              </a:solidFill>
              <a:latin typeface="Segoe Script" pitchFamily="34" charset="0"/>
            </a:endParaRPr>
          </a:p>
        </p:txBody>
      </p:sp>
      <p:sp>
        <p:nvSpPr>
          <p:cNvPr id="4" name="Прямокутник 3"/>
          <p:cNvSpPr/>
          <p:nvPr/>
        </p:nvSpPr>
        <p:spPr>
          <a:xfrm>
            <a:off x="571472" y="1357298"/>
            <a:ext cx="2643206" cy="523220"/>
          </a:xfrm>
          <a:prstGeom prst="rect">
            <a:avLst/>
          </a:prstGeom>
        </p:spPr>
        <p:txBody>
          <a:bodyPr wrap="square">
            <a:spAutoFit/>
          </a:bodyPr>
          <a:lstStyle/>
          <a:p>
            <a:pPr>
              <a:defRPr/>
            </a:pPr>
            <a:r>
              <a:rPr lang="uk-UA" sz="2800" b="1" i="1" u="sng" dirty="0">
                <a:solidFill>
                  <a:schemeClr val="accent2">
                    <a:lumMod val="50000"/>
                  </a:schemeClr>
                </a:solidFill>
                <a:latin typeface="Times New Roman" panose="02020603050405020304" pitchFamily="18" charset="0"/>
                <a:cs typeface="Times New Roman" panose="02020603050405020304" pitchFamily="18" charset="0"/>
              </a:rPr>
              <a:t>Червень</a:t>
            </a:r>
          </a:p>
        </p:txBody>
      </p:sp>
      <p:sp>
        <p:nvSpPr>
          <p:cNvPr id="5" name="Прямокутник 4"/>
          <p:cNvSpPr/>
          <p:nvPr/>
        </p:nvSpPr>
        <p:spPr>
          <a:xfrm>
            <a:off x="500034" y="2000240"/>
            <a:ext cx="7715304" cy="3957302"/>
          </a:xfrm>
          <a:prstGeom prst="rect">
            <a:avLst/>
          </a:prstGeom>
        </p:spPr>
        <p:txBody>
          <a:bodyPr wrap="square">
            <a:spAutoFit/>
          </a:bodyPr>
          <a:lstStyle/>
          <a:p>
            <a:pPr marL="66675">
              <a:lnSpc>
                <a:spcPct val="115000"/>
              </a:lnSpc>
              <a:buFont typeface="Arial" charset="0"/>
              <a:buAutoNum type="arabicPeriod"/>
              <a:tabLst>
                <a:tab pos="1766888" algn="l"/>
              </a:tabLst>
            </a:pPr>
            <a:r>
              <a:rPr lang="uk-UA" altLang="uk-UA" sz="2000" b="1" dirty="0">
                <a:solidFill>
                  <a:srgbClr val="002060"/>
                </a:solidFill>
                <a:latin typeface="Times New Roman" pitchFamily="18" charset="0"/>
                <a:cs typeface="Times New Roman" pitchFamily="18" charset="0"/>
              </a:rPr>
              <a:t>Про виконання програм і їх практичних частин у 2023 – 2024 </a:t>
            </a:r>
            <a:r>
              <a:rPr lang="uk-UA" altLang="uk-UA" sz="2000" b="1" dirty="0" err="1">
                <a:solidFill>
                  <a:srgbClr val="002060"/>
                </a:solidFill>
                <a:latin typeface="Times New Roman" pitchFamily="18" charset="0"/>
                <a:cs typeface="Times New Roman" pitchFamily="18" charset="0"/>
              </a:rPr>
              <a:t>н.р</a:t>
            </a:r>
            <a:r>
              <a:rPr lang="uk-UA" altLang="uk-UA" sz="2000" b="1" dirty="0">
                <a:solidFill>
                  <a:srgbClr val="002060"/>
                </a:solidFill>
                <a:latin typeface="Times New Roman" pitchFamily="18" charset="0"/>
                <a:cs typeface="Times New Roman" pitchFamily="18" charset="0"/>
              </a:rPr>
              <a:t>. </a:t>
            </a:r>
          </a:p>
          <a:p>
            <a:pPr marL="66675">
              <a:lnSpc>
                <a:spcPct val="115000"/>
              </a:lnSpc>
              <a:buFont typeface="Arial" charset="0"/>
              <a:buAutoNum type="arabicPeriod"/>
              <a:tabLst>
                <a:tab pos="1766888" algn="l"/>
              </a:tabLst>
            </a:pPr>
            <a:r>
              <a:rPr lang="uk-UA" altLang="uk-UA" sz="2000" b="1" dirty="0">
                <a:solidFill>
                  <a:srgbClr val="002060"/>
                </a:solidFill>
                <a:latin typeface="Times New Roman" pitchFamily="18" charset="0"/>
                <a:cs typeface="Times New Roman" pitchFamily="18" charset="0"/>
              </a:rPr>
              <a:t>Про підсумки методичної роботи в школі за 2023 – 2024 </a:t>
            </a:r>
            <a:r>
              <a:rPr lang="uk-UA" altLang="uk-UA" sz="2000" b="1" dirty="0" err="1">
                <a:solidFill>
                  <a:srgbClr val="002060"/>
                </a:solidFill>
                <a:latin typeface="Times New Roman" pitchFamily="18" charset="0"/>
                <a:cs typeface="Times New Roman" pitchFamily="18" charset="0"/>
              </a:rPr>
              <a:t>н.р</a:t>
            </a:r>
            <a:r>
              <a:rPr lang="uk-UA" altLang="uk-UA" sz="2000" b="1" dirty="0">
                <a:solidFill>
                  <a:srgbClr val="002060"/>
                </a:solidFill>
                <a:latin typeface="Times New Roman" pitchFamily="18" charset="0"/>
                <a:cs typeface="Times New Roman" pitchFamily="18" charset="0"/>
              </a:rPr>
              <a:t>. </a:t>
            </a:r>
          </a:p>
          <a:p>
            <a:pPr marL="66675">
              <a:lnSpc>
                <a:spcPct val="115000"/>
              </a:lnSpc>
              <a:buFont typeface="Arial" charset="0"/>
              <a:buAutoNum type="arabicPeriod"/>
              <a:tabLst>
                <a:tab pos="1766888" algn="l"/>
              </a:tabLst>
            </a:pPr>
            <a:r>
              <a:rPr lang="uk-UA" altLang="uk-UA" sz="2000" b="1" dirty="0">
                <a:solidFill>
                  <a:srgbClr val="002060"/>
                </a:solidFill>
                <a:latin typeface="Times New Roman" pitchFamily="18" charset="0"/>
                <a:cs typeface="Times New Roman" pitchFamily="18" charset="0"/>
              </a:rPr>
              <a:t>Про перевід здобувачів освіти 1-4 класів та   5-8 класів на наступний рік навчання.</a:t>
            </a:r>
          </a:p>
          <a:p>
            <a:pPr marL="66675">
              <a:lnSpc>
                <a:spcPct val="115000"/>
              </a:lnSpc>
              <a:buFont typeface="Arial" charset="0"/>
              <a:buAutoNum type="arabicPeriod"/>
              <a:tabLst>
                <a:tab pos="1766888" algn="l"/>
              </a:tabLst>
            </a:pPr>
            <a:r>
              <a:rPr lang="uk-UA" altLang="uk-UA" sz="2000" b="1" dirty="0">
                <a:solidFill>
                  <a:srgbClr val="002060"/>
                </a:solidFill>
                <a:latin typeface="Times New Roman" pitchFamily="18" charset="0"/>
                <a:cs typeface="Times New Roman" pitchFamily="18" charset="0"/>
              </a:rPr>
              <a:t> Про переведення екстернів на наступний рік навчання.</a:t>
            </a:r>
          </a:p>
          <a:p>
            <a:pPr marL="66675">
              <a:lnSpc>
                <a:spcPct val="115000"/>
              </a:lnSpc>
              <a:buFont typeface="Arial" charset="0"/>
              <a:buAutoNum type="arabicPeriod"/>
              <a:tabLst>
                <a:tab pos="1766888" algn="l"/>
              </a:tabLst>
            </a:pPr>
            <a:r>
              <a:rPr lang="uk-UA" altLang="uk-UA" sz="2000" b="1" dirty="0">
                <a:solidFill>
                  <a:srgbClr val="002060"/>
                </a:solidFill>
                <a:latin typeface="Times New Roman" pitchFamily="18" charset="0"/>
                <a:cs typeface="Times New Roman" pitchFamily="18" charset="0"/>
              </a:rPr>
              <a:t> Про нагородження Похвальними листами.</a:t>
            </a:r>
          </a:p>
          <a:p>
            <a:pPr marL="66675">
              <a:lnSpc>
                <a:spcPct val="115000"/>
              </a:lnSpc>
              <a:buFont typeface="Arial" charset="0"/>
              <a:buAutoNum type="arabicPeriod"/>
              <a:tabLst>
                <a:tab pos="1766888" algn="l"/>
              </a:tabLst>
            </a:pPr>
            <a:r>
              <a:rPr lang="uk-UA" altLang="uk-UA" sz="2000" b="1" dirty="0">
                <a:solidFill>
                  <a:srgbClr val="002060"/>
                </a:solidFill>
                <a:latin typeface="Times New Roman" pitchFamily="18" charset="0"/>
                <a:cs typeface="Times New Roman" pitchFamily="18" charset="0"/>
              </a:rPr>
              <a:t> Про випуск учнів 9 класу зі школи та вручення </a:t>
            </a:r>
            <a:r>
              <a:rPr lang="uk-UA" altLang="uk-UA" sz="2000" b="1" dirty="0" err="1">
                <a:solidFill>
                  <a:srgbClr val="002060"/>
                </a:solidFill>
                <a:latin typeface="Times New Roman" pitchFamily="18" charset="0"/>
                <a:cs typeface="Times New Roman" pitchFamily="18" charset="0"/>
              </a:rPr>
              <a:t>свідоцтв</a:t>
            </a:r>
            <a:r>
              <a:rPr lang="uk-UA" altLang="uk-UA" sz="2000" b="1" dirty="0">
                <a:solidFill>
                  <a:srgbClr val="002060"/>
                </a:solidFill>
                <a:latin typeface="Times New Roman" pitchFamily="18" charset="0"/>
                <a:cs typeface="Times New Roman" pitchFamily="18" charset="0"/>
              </a:rPr>
              <a:t> про базову загальну середню освіту.</a:t>
            </a:r>
          </a:p>
          <a:p>
            <a:pPr marL="66675">
              <a:lnSpc>
                <a:spcPct val="115000"/>
              </a:lnSpc>
              <a:buFont typeface="Arial" charset="0"/>
              <a:buAutoNum type="arabicPeriod"/>
              <a:tabLst>
                <a:tab pos="1766888" algn="l"/>
              </a:tabLst>
            </a:pPr>
            <a:r>
              <a:rPr lang="uk-UA" altLang="uk-UA" sz="2000" b="1" dirty="0">
                <a:solidFill>
                  <a:srgbClr val="002060"/>
                </a:solidFill>
                <a:latin typeface="Times New Roman" pitchFamily="18" charset="0"/>
                <a:cs typeface="Times New Roman" pitchFamily="18" charset="0"/>
              </a:rPr>
              <a:t> Про попереднє педагогічне навантаження на 2024-2025 </a:t>
            </a:r>
            <a:r>
              <a:rPr lang="uk-UA" altLang="uk-UA" sz="2000" b="1" dirty="0" err="1">
                <a:solidFill>
                  <a:srgbClr val="002060"/>
                </a:solidFill>
                <a:latin typeface="Times New Roman" pitchFamily="18" charset="0"/>
                <a:cs typeface="Times New Roman" pitchFamily="18" charset="0"/>
              </a:rPr>
              <a:t>н.р</a:t>
            </a:r>
            <a:r>
              <a:rPr lang="uk-UA" altLang="uk-UA" sz="2000" b="1" dirty="0">
                <a:solidFill>
                  <a:srgbClr val="002060"/>
                </a:solidFill>
                <a:latin typeface="Times New Roman" pitchFamily="18" charset="0"/>
                <a:cs typeface="Times New Roman" pitchFamily="18" charset="0"/>
              </a:rPr>
              <a:t>.</a:t>
            </a:r>
          </a:p>
          <a:p>
            <a:pPr marL="66675">
              <a:lnSpc>
                <a:spcPct val="115000"/>
              </a:lnSpc>
              <a:spcAft>
                <a:spcPts val="1000"/>
              </a:spcAft>
              <a:buFont typeface="Arial" charset="0"/>
              <a:buAutoNum type="arabicPeriod"/>
              <a:tabLst>
                <a:tab pos="1766888" algn="l"/>
              </a:tabLst>
            </a:pPr>
            <a:r>
              <a:rPr lang="uk-UA" altLang="uk-UA" sz="2000" b="1" dirty="0">
                <a:solidFill>
                  <a:srgbClr val="002060"/>
                </a:solidFill>
                <a:latin typeface="Times New Roman" pitchFamily="18" charset="0"/>
                <a:cs typeface="Times New Roman" pitchFamily="18" charset="0"/>
              </a:rPr>
              <a:t>Різне.</a:t>
            </a:r>
          </a:p>
        </p:txBody>
      </p:sp>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500034" y="928670"/>
            <a:ext cx="6500858" cy="707886"/>
          </a:xfrm>
          <a:prstGeom prst="rect">
            <a:avLst/>
          </a:prstGeom>
        </p:spPr>
        <p:txBody>
          <a:bodyPr wrap="square">
            <a:spAutoFit/>
          </a:bodyPr>
          <a:lstStyle/>
          <a:p>
            <a:r>
              <a:rPr lang="uk-UA" altLang="uk-UA" sz="4000" b="1" dirty="0">
                <a:solidFill>
                  <a:srgbClr val="002060"/>
                </a:solidFill>
                <a:latin typeface="Segoe Script" pitchFamily="66" charset="0"/>
              </a:rPr>
              <a:t>Виховна робота</a:t>
            </a:r>
            <a:endParaRPr lang="uk-UA" sz="4000" b="1" dirty="0">
              <a:solidFill>
                <a:srgbClr val="002060"/>
              </a:solidFill>
            </a:endParaRPr>
          </a:p>
        </p:txBody>
      </p:sp>
      <p:sp>
        <p:nvSpPr>
          <p:cNvPr id="3" name="Прямокутник 2"/>
          <p:cNvSpPr/>
          <p:nvPr/>
        </p:nvSpPr>
        <p:spPr>
          <a:xfrm>
            <a:off x="428596" y="1643050"/>
            <a:ext cx="6429404" cy="3785652"/>
          </a:xfrm>
          <a:prstGeom prst="rect">
            <a:avLst/>
          </a:prstGeom>
        </p:spPr>
        <p:txBody>
          <a:bodyPr wrap="square">
            <a:spAutoFit/>
          </a:bodyPr>
          <a:lstStyle/>
          <a:p>
            <a:pPr>
              <a:buFont typeface="Wingdings" pitchFamily="2" charset="2"/>
              <a:buChar char="v"/>
            </a:pPr>
            <a:r>
              <a:rPr lang="uk-UA" altLang="uk-UA" sz="4000" b="1" dirty="0">
                <a:solidFill>
                  <a:srgbClr val="002060"/>
                </a:solidFill>
              </a:rPr>
              <a:t>Міжнародний день миру</a:t>
            </a:r>
          </a:p>
          <a:p>
            <a:pPr>
              <a:buFont typeface="Wingdings" pitchFamily="2" charset="2"/>
              <a:buChar char="v"/>
            </a:pPr>
            <a:r>
              <a:rPr lang="uk-UA" altLang="uk-UA" sz="4000" b="1" dirty="0">
                <a:solidFill>
                  <a:srgbClr val="002060"/>
                </a:solidFill>
              </a:rPr>
              <a:t>День козацтва</a:t>
            </a:r>
          </a:p>
          <a:p>
            <a:pPr>
              <a:buFont typeface="Wingdings" pitchFamily="2" charset="2"/>
              <a:buChar char="v"/>
            </a:pPr>
            <a:r>
              <a:rPr lang="uk-UA" altLang="uk-UA" sz="4000" b="1" dirty="0">
                <a:solidFill>
                  <a:srgbClr val="002060"/>
                </a:solidFill>
              </a:rPr>
              <a:t>Всесвітній день доброти</a:t>
            </a:r>
          </a:p>
          <a:p>
            <a:pPr>
              <a:buFont typeface="Wingdings" pitchFamily="2" charset="2"/>
              <a:buChar char="v"/>
            </a:pPr>
            <a:r>
              <a:rPr lang="uk-UA" altLang="uk-UA" sz="4000" b="1" dirty="0">
                <a:solidFill>
                  <a:srgbClr val="002060"/>
                </a:solidFill>
              </a:rPr>
              <a:t>День захисника</a:t>
            </a:r>
          </a:p>
          <a:p>
            <a:pPr>
              <a:buFont typeface="Wingdings" pitchFamily="2" charset="2"/>
              <a:buChar char="v"/>
            </a:pPr>
            <a:r>
              <a:rPr lang="uk-UA" altLang="uk-UA" sz="4000" b="1" dirty="0">
                <a:solidFill>
                  <a:srgbClr val="002060"/>
                </a:solidFill>
              </a:rPr>
              <a:t>День писемності</a:t>
            </a:r>
          </a:p>
          <a:p>
            <a:pPr>
              <a:buFont typeface="Wingdings" pitchFamily="2" charset="2"/>
              <a:buChar char="v"/>
            </a:pPr>
            <a:r>
              <a:rPr lang="uk-UA" altLang="uk-UA" sz="4000" b="1" dirty="0">
                <a:solidFill>
                  <a:srgbClr val="002060"/>
                </a:solidFill>
              </a:rPr>
              <a:t>Новорічна казка</a:t>
            </a: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85728"/>
            <a:ext cx="3000396" cy="537491"/>
          </a:xfrm>
        </p:spPr>
        <p:txBody>
          <a:bodyPr>
            <a:noAutofit/>
          </a:bodyPr>
          <a:lstStyle/>
          <a:p>
            <a:r>
              <a:rPr lang="uk-UA" sz="2400" dirty="0"/>
              <a:t>Виховна робота</a:t>
            </a:r>
          </a:p>
        </p:txBody>
      </p:sp>
      <p:sp>
        <p:nvSpPr>
          <p:cNvPr id="3" name="Місце для тексту 2"/>
          <p:cNvSpPr>
            <a:spLocks noGrp="1"/>
          </p:cNvSpPr>
          <p:nvPr>
            <p:ph type="body" sz="half" idx="2"/>
          </p:nvPr>
        </p:nvSpPr>
        <p:spPr>
          <a:xfrm>
            <a:off x="5643570" y="0"/>
            <a:ext cx="2424114" cy="1071570"/>
          </a:xfrm>
        </p:spPr>
        <p:txBody>
          <a:bodyPr>
            <a:normAutofit/>
          </a:bodyPr>
          <a:lstStyle/>
          <a:p>
            <a:r>
              <a:rPr lang="uk-UA" sz="2800" b="1" dirty="0">
                <a:solidFill>
                  <a:srgbClr val="002060"/>
                </a:solidFill>
              </a:rPr>
              <a:t>Міжнародний день миру</a:t>
            </a:r>
          </a:p>
        </p:txBody>
      </p:sp>
      <p:pic>
        <p:nvPicPr>
          <p:cNvPr id="7" name="Місце для зображення 6" descr="0-02-05-fef2e89503ed8ad6a52db4731b8a1ec2cdab67a79f1df32636a87ff73e35e0fd_449e0e32.jpg"/>
          <p:cNvPicPr>
            <a:picLocks noGrp="1" noChangeAspect="1"/>
          </p:cNvPicPr>
          <p:nvPr>
            <p:ph type="pic" idx="1"/>
          </p:nvPr>
        </p:nvPicPr>
        <p:blipFill>
          <a:blip r:embed="rId2"/>
          <a:srcRect t="8427" b="8427"/>
          <a:stretch>
            <a:fillRect/>
          </a:stretch>
        </p:blipFill>
        <p:spPr>
          <a:xfrm rot="420000">
            <a:off x="3337136" y="1268252"/>
            <a:ext cx="4962129" cy="3814558"/>
          </a:xfrm>
        </p:spPr>
      </p:pic>
      <p:pic>
        <p:nvPicPr>
          <p:cNvPr id="1027" name="Picture 3" descr="C:\Users\Lenovo\Desktop\0-02-05-23b01f1c3cc3f3ce1d8b6e77ded0f2641c7fbf066a9a45b1e262d581b91114ea_3d651f4d.jpg"/>
          <p:cNvPicPr>
            <a:picLocks noChangeAspect="1" noChangeArrowheads="1"/>
          </p:cNvPicPr>
          <p:nvPr/>
        </p:nvPicPr>
        <p:blipFill>
          <a:blip r:embed="rId3" cstate="print"/>
          <a:srcRect/>
          <a:stretch>
            <a:fillRect/>
          </a:stretch>
        </p:blipFill>
        <p:spPr bwMode="auto">
          <a:xfrm rot="487628">
            <a:off x="409753" y="1231525"/>
            <a:ext cx="2950259" cy="28198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3929058" y="1714488"/>
            <a:ext cx="4534575" cy="830997"/>
          </a:xfrm>
          <a:prstGeom prst="rect">
            <a:avLst/>
          </a:prstGeom>
        </p:spPr>
        <p:txBody>
          <a:bodyPr wrap="none">
            <a:spAutoFit/>
          </a:bodyPr>
          <a:lstStyle/>
          <a:p>
            <a:r>
              <a:rPr lang="uk-UA" altLang="uk-UA" sz="4800" b="1" dirty="0">
                <a:solidFill>
                  <a:srgbClr val="002060"/>
                </a:solidFill>
              </a:rPr>
              <a:t>  День козацтва</a:t>
            </a:r>
          </a:p>
        </p:txBody>
      </p:sp>
      <p:sp>
        <p:nvSpPr>
          <p:cNvPr id="4" name="Прямокутник 3"/>
          <p:cNvSpPr/>
          <p:nvPr/>
        </p:nvSpPr>
        <p:spPr>
          <a:xfrm>
            <a:off x="642910" y="1000108"/>
            <a:ext cx="3643338" cy="646331"/>
          </a:xfrm>
          <a:prstGeom prst="rect">
            <a:avLst/>
          </a:prstGeom>
        </p:spPr>
        <p:txBody>
          <a:bodyPr wrap="square">
            <a:spAutoFit/>
          </a:bodyPr>
          <a:lstStyle/>
          <a:p>
            <a:r>
              <a:rPr lang="uk-UA" sz="3600" b="1" dirty="0">
                <a:solidFill>
                  <a:srgbClr val="002060"/>
                </a:solidFill>
              </a:rPr>
              <a:t>Виховна робота</a:t>
            </a:r>
          </a:p>
        </p:txBody>
      </p:sp>
      <p:pic>
        <p:nvPicPr>
          <p:cNvPr id="2050" name="Picture 2" descr="C:\Users\Lenovo\Desktop\0-02-05-d34106a1ddc87e3bd393cca1a755b27316d5319b4658e5a78cac0b22fcefe375_5ead764e.jpg"/>
          <p:cNvPicPr>
            <a:picLocks noChangeAspect="1" noChangeArrowheads="1"/>
          </p:cNvPicPr>
          <p:nvPr/>
        </p:nvPicPr>
        <p:blipFill>
          <a:blip r:embed="rId2"/>
          <a:srcRect/>
          <a:stretch>
            <a:fillRect/>
          </a:stretch>
        </p:blipFill>
        <p:spPr bwMode="auto">
          <a:xfrm>
            <a:off x="285720" y="2143116"/>
            <a:ext cx="3786182" cy="38292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1" name="Picture 3" descr="C:\Users\Lenovo\Desktop\0-02-05-2796e48b196bf8203cbbb08ae833b085b95014d8605c5ed50632b26468a4ab9e_fffbd8b7.jpg"/>
          <p:cNvPicPr>
            <a:picLocks noChangeAspect="1" noChangeArrowheads="1"/>
          </p:cNvPicPr>
          <p:nvPr/>
        </p:nvPicPr>
        <p:blipFill>
          <a:blip r:embed="rId3"/>
          <a:srcRect/>
          <a:stretch>
            <a:fillRect/>
          </a:stretch>
        </p:blipFill>
        <p:spPr bwMode="auto">
          <a:xfrm>
            <a:off x="4286248" y="2857496"/>
            <a:ext cx="4373046" cy="31432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571472" y="1857364"/>
            <a:ext cx="2214578" cy="3699075"/>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3071802" y="1785926"/>
            <a:ext cx="2375435" cy="3714776"/>
          </a:xfrm>
          <a:prstGeom prst="rect">
            <a:avLst/>
          </a:prstGeom>
          <a:noFill/>
          <a:ln w="9525">
            <a:noFill/>
            <a:miter lim="800000"/>
            <a:headEnd/>
            <a:tailEnd/>
          </a:ln>
          <a:effectLst/>
        </p:spPr>
      </p:pic>
      <p:pic>
        <p:nvPicPr>
          <p:cNvPr id="10244" name="Picture 4"/>
          <p:cNvPicPr>
            <a:picLocks noChangeAspect="1" noChangeArrowheads="1"/>
          </p:cNvPicPr>
          <p:nvPr/>
        </p:nvPicPr>
        <p:blipFill>
          <a:blip r:embed="rId4"/>
          <a:srcRect/>
          <a:stretch>
            <a:fillRect/>
          </a:stretch>
        </p:blipFill>
        <p:spPr bwMode="auto">
          <a:xfrm>
            <a:off x="5715008" y="1785926"/>
            <a:ext cx="2214578" cy="3764783"/>
          </a:xfrm>
          <a:prstGeom prst="rect">
            <a:avLst/>
          </a:prstGeom>
          <a:noFill/>
          <a:ln w="9525">
            <a:noFill/>
            <a:miter lim="800000"/>
            <a:headEnd/>
            <a:tailEnd/>
          </a:ln>
          <a:effectLst/>
        </p:spPr>
      </p:pic>
      <p:sp>
        <p:nvSpPr>
          <p:cNvPr id="5" name="TextBox 4"/>
          <p:cNvSpPr txBox="1"/>
          <p:nvPr/>
        </p:nvSpPr>
        <p:spPr>
          <a:xfrm>
            <a:off x="1000100" y="714356"/>
            <a:ext cx="7128746" cy="584775"/>
          </a:xfrm>
          <a:prstGeom prst="rect">
            <a:avLst/>
          </a:prstGeom>
          <a:noFill/>
        </p:spPr>
        <p:txBody>
          <a:bodyPr wrap="none" rtlCol="0">
            <a:spAutoFit/>
          </a:bodyPr>
          <a:lstStyle/>
          <a:p>
            <a:r>
              <a:rPr lang="uk-UA" sz="3200" b="1" dirty="0" smtClean="0">
                <a:solidFill>
                  <a:schemeClr val="tx2">
                    <a:lumMod val="50000"/>
                  </a:schemeClr>
                </a:solidFill>
              </a:rPr>
              <a:t>День вшанування Жертв Голодомору</a:t>
            </a:r>
            <a:endParaRPr lang="uk-UA" sz="3200" b="1"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Lenovo\Desktop\0-02-05-44bdf5b7c8d90c8b2e7c000c71bd1a21fe1af2f14224b17be92afc47dcbdffb1_11db6816.jpg"/>
          <p:cNvPicPr>
            <a:picLocks noChangeAspect="1" noChangeArrowheads="1"/>
          </p:cNvPicPr>
          <p:nvPr/>
        </p:nvPicPr>
        <p:blipFill>
          <a:blip r:embed="rId2"/>
          <a:srcRect/>
          <a:stretch>
            <a:fillRect/>
          </a:stretch>
        </p:blipFill>
        <p:spPr bwMode="auto">
          <a:xfrm>
            <a:off x="642910" y="1285860"/>
            <a:ext cx="8001056" cy="5214974"/>
          </a:xfrm>
          <a:prstGeom prst="rect">
            <a:avLst/>
          </a:prstGeom>
          <a:noFill/>
        </p:spPr>
      </p:pic>
      <p:sp>
        <p:nvSpPr>
          <p:cNvPr id="3" name="Прямокутник 2"/>
          <p:cNvSpPr/>
          <p:nvPr/>
        </p:nvSpPr>
        <p:spPr>
          <a:xfrm>
            <a:off x="571472" y="285728"/>
            <a:ext cx="7715304" cy="954107"/>
          </a:xfrm>
          <a:prstGeom prst="rect">
            <a:avLst/>
          </a:prstGeom>
        </p:spPr>
        <p:txBody>
          <a:bodyPr wrap="square">
            <a:spAutoFit/>
          </a:bodyPr>
          <a:lstStyle/>
          <a:p>
            <a:pPr algn="ctr"/>
            <a:r>
              <a:rPr lang="uk-UA" sz="2800" b="1" dirty="0">
                <a:solidFill>
                  <a:srgbClr val="002060"/>
                </a:solidFill>
                <a:latin typeface="Times New Roman" pitchFamily="18" charset="0"/>
                <a:cs typeface="Times New Roman" pitchFamily="18" charset="0"/>
              </a:rPr>
              <a:t>Вшанування пам'яті загиблих наших захисників</a:t>
            </a:r>
            <a:endParaRPr lang="uk-UA" sz="2800" b="1" dirty="0">
              <a:solidFill>
                <a:srgbClr val="002060"/>
              </a:solidFill>
            </a:endParaRPr>
          </a:p>
        </p:txBody>
      </p:sp>
    </p:spTree>
  </p:cSld>
  <p:clrMapOvr>
    <a:masterClrMapping/>
  </p:clrMapOvr>
  <p:transition>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1000108"/>
            <a:ext cx="8572560" cy="5582432"/>
          </a:xfrm>
        </p:spPr>
        <p:txBody>
          <a:bodyPr>
            <a:normAutofit fontScale="90000"/>
          </a:bodyPr>
          <a:lstStyle/>
          <a:p>
            <a:pPr algn="ctr"/>
            <a:r>
              <a:rPr lang="uk-UA" sz="3100" b="1" dirty="0">
                <a:solidFill>
                  <a:schemeClr val="accent1">
                    <a:lumMod val="50000"/>
                  </a:schemeClr>
                </a:solidFill>
                <a:latin typeface="Times New Roman" panose="02020603050405020304" pitchFamily="18" charset="0"/>
                <a:cs typeface="Times New Roman" panose="02020603050405020304" pitchFamily="18" charset="0"/>
              </a:rPr>
              <a:t>У своїй діяльності протягом звітного періоду я користувалася Конституцією України,</a:t>
            </a:r>
            <a:br>
              <a:rPr lang="uk-UA" sz="3100" b="1" dirty="0">
                <a:solidFill>
                  <a:schemeClr val="accent1">
                    <a:lumMod val="50000"/>
                  </a:schemeClr>
                </a:solidFill>
                <a:latin typeface="Times New Roman" panose="02020603050405020304" pitchFamily="18" charset="0"/>
                <a:cs typeface="Times New Roman" panose="02020603050405020304" pitchFamily="18" charset="0"/>
              </a:rPr>
            </a:br>
            <a:r>
              <a:rPr lang="uk-UA" sz="3100" b="1" dirty="0">
                <a:solidFill>
                  <a:schemeClr val="accent1">
                    <a:lumMod val="50000"/>
                  </a:schemeClr>
                </a:solidFill>
                <a:latin typeface="Times New Roman" panose="02020603050405020304" pitchFamily="18" charset="0"/>
                <a:cs typeface="Times New Roman" panose="02020603050405020304" pitchFamily="18" charset="0"/>
              </a:rPr>
              <a:t> Законами України «Про освіту» та</a:t>
            </a:r>
            <a:br>
              <a:rPr lang="uk-UA" sz="3100" b="1" dirty="0">
                <a:solidFill>
                  <a:schemeClr val="accent1">
                    <a:lumMod val="50000"/>
                  </a:schemeClr>
                </a:solidFill>
                <a:latin typeface="Times New Roman" panose="02020603050405020304" pitchFamily="18" charset="0"/>
                <a:cs typeface="Times New Roman" panose="02020603050405020304" pitchFamily="18" charset="0"/>
              </a:rPr>
            </a:br>
            <a:r>
              <a:rPr lang="uk-UA" sz="3100" b="1" dirty="0">
                <a:solidFill>
                  <a:schemeClr val="accent1">
                    <a:lumMod val="50000"/>
                  </a:schemeClr>
                </a:solidFill>
                <a:latin typeface="Times New Roman" panose="02020603050405020304" pitchFamily="18" charset="0"/>
                <a:cs typeface="Times New Roman" panose="02020603050405020304" pitchFamily="18" charset="0"/>
              </a:rPr>
              <a:t> Законом України «Про загальну середню освіту»,</a:t>
            </a:r>
            <a:br>
              <a:rPr lang="uk-UA" sz="3100" b="1" dirty="0">
                <a:solidFill>
                  <a:schemeClr val="accent1">
                    <a:lumMod val="50000"/>
                  </a:schemeClr>
                </a:solidFill>
                <a:latin typeface="Times New Roman" panose="02020603050405020304" pitchFamily="18" charset="0"/>
                <a:cs typeface="Times New Roman" panose="02020603050405020304" pitchFamily="18" charset="0"/>
              </a:rPr>
            </a:br>
            <a:r>
              <a:rPr lang="uk-UA" sz="3100" b="1" dirty="0">
                <a:solidFill>
                  <a:schemeClr val="accent1">
                    <a:lumMod val="50000"/>
                  </a:schemeClr>
                </a:solidFill>
                <a:latin typeface="Times New Roman" panose="02020603050405020304" pitchFamily="18" charset="0"/>
                <a:cs typeface="Times New Roman" panose="02020603050405020304" pitchFamily="18" charset="0"/>
              </a:rPr>
              <a:t> Положенням «Про загальноосвітній навчальний заклад» та іншими законодавчими документами України, що регламентують роботу освітнього закладу, Статутом школи, правилами внутрішнього розпорядку, посадовими обов’язками директора, іншими нормативними документами, що регламентують роботу керівника загальноосвітнього навчального закладу.</a:t>
            </a:r>
            <a:r>
              <a:rPr lang="uk-UA" sz="5400" dirty="0">
                <a:solidFill>
                  <a:schemeClr val="tx2">
                    <a:lumMod val="50000"/>
                  </a:schemeClr>
                </a:solidFill>
                <a:latin typeface="Times New Roman" panose="02020603050405020304" pitchFamily="18" charset="0"/>
                <a:cs typeface="Times New Roman" panose="02020603050405020304" pitchFamily="18" charset="0"/>
              </a:rPr>
              <a:t/>
            </a:r>
            <a:br>
              <a:rPr lang="uk-UA" sz="5400" dirty="0">
                <a:solidFill>
                  <a:schemeClr val="tx2">
                    <a:lumMod val="50000"/>
                  </a:schemeClr>
                </a:solidFill>
                <a:latin typeface="Times New Roman" panose="02020603050405020304" pitchFamily="18" charset="0"/>
                <a:cs typeface="Times New Roman" panose="02020603050405020304" pitchFamily="18" charset="0"/>
              </a:rPr>
            </a:br>
            <a:endParaRPr lang="uk-UA" dirty="0"/>
          </a:p>
        </p:txBody>
      </p:sp>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0-02-05-afe3e539ec8293efe6c3028aa272d99cb8972b2c8d24f152f7bdb3fb865aed6b_ae47c59d.jpg"/>
          <p:cNvPicPr>
            <a:picLocks noChangeAspect="1"/>
          </p:cNvPicPr>
          <p:nvPr/>
        </p:nvPicPr>
        <p:blipFill>
          <a:blip r:embed="rId2"/>
          <a:stretch>
            <a:fillRect/>
          </a:stretch>
        </p:blipFill>
        <p:spPr>
          <a:xfrm>
            <a:off x="1357290" y="214290"/>
            <a:ext cx="6715172" cy="3381070"/>
          </a:xfrm>
          <a:prstGeom prst="rect">
            <a:avLst/>
          </a:prstGeom>
        </p:spPr>
      </p:pic>
      <p:pic>
        <p:nvPicPr>
          <p:cNvPr id="4" name="Рисунок 3" descr="0-02-05-48c142d7e123f2c692d96ac37f75b2de32b96b0454ec74057982b0e55a669310_90eb2239.jpg"/>
          <p:cNvPicPr>
            <a:picLocks noChangeAspect="1"/>
          </p:cNvPicPr>
          <p:nvPr/>
        </p:nvPicPr>
        <p:blipFill>
          <a:blip r:embed="rId3"/>
          <a:stretch>
            <a:fillRect/>
          </a:stretch>
        </p:blipFill>
        <p:spPr>
          <a:xfrm>
            <a:off x="928662" y="3500438"/>
            <a:ext cx="7893683" cy="313017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Lenovo\Desktop\0-02-05-9686bd309b5b1e2c407b504590bcf4eeb8184500947e4dd90962918a26641f00_c80758ad.jpg"/>
          <p:cNvPicPr>
            <a:picLocks noChangeAspect="1" noChangeArrowheads="1"/>
          </p:cNvPicPr>
          <p:nvPr/>
        </p:nvPicPr>
        <p:blipFill>
          <a:blip r:embed="rId2"/>
          <a:srcRect/>
          <a:stretch>
            <a:fillRect/>
          </a:stretch>
        </p:blipFill>
        <p:spPr bwMode="auto">
          <a:xfrm>
            <a:off x="785786" y="1428712"/>
            <a:ext cx="7143800" cy="5429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071538" y="642918"/>
            <a:ext cx="6429420" cy="646331"/>
          </a:xfrm>
          <a:prstGeom prst="rect">
            <a:avLst/>
          </a:prstGeom>
          <a:noFill/>
        </p:spPr>
        <p:txBody>
          <a:bodyPr wrap="square" rtlCol="0">
            <a:spAutoFit/>
          </a:bodyPr>
          <a:lstStyle/>
          <a:p>
            <a:pPr algn="ctr"/>
            <a:r>
              <a:rPr lang="uk-UA" sz="3600" b="1" dirty="0" smtClean="0">
                <a:solidFill>
                  <a:schemeClr val="accent1">
                    <a:lumMod val="50000"/>
                  </a:schemeClr>
                </a:solidFill>
              </a:rPr>
              <a:t>Разом до перемоги</a:t>
            </a:r>
            <a:endParaRPr lang="uk-UA" sz="36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0"/>
            <a:ext cx="8305800" cy="1143000"/>
          </a:xfrm>
        </p:spPr>
        <p:txBody>
          <a:bodyPr>
            <a:normAutofit fontScale="90000"/>
          </a:bodyPr>
          <a:lstStyle/>
          <a:p>
            <a:r>
              <a:rPr lang="uk-UA" dirty="0" smtClean="0"/>
              <a:t>Зустріч із нашими захисниками</a:t>
            </a:r>
            <a:endParaRPr lang="uk-UA" dirty="0"/>
          </a:p>
        </p:txBody>
      </p:sp>
      <p:pic>
        <p:nvPicPr>
          <p:cNvPr id="3" name="Рисунок 2" descr="IMG20231213132945.jpg"/>
          <p:cNvPicPr>
            <a:picLocks noChangeAspect="1"/>
          </p:cNvPicPr>
          <p:nvPr/>
        </p:nvPicPr>
        <p:blipFill>
          <a:blip r:embed="rId2"/>
          <a:stretch>
            <a:fillRect/>
          </a:stretch>
        </p:blipFill>
        <p:spPr>
          <a:xfrm>
            <a:off x="142844" y="1428736"/>
            <a:ext cx="4981575" cy="4981575"/>
          </a:xfrm>
          <a:prstGeom prst="rect">
            <a:avLst/>
          </a:prstGeom>
        </p:spPr>
      </p:pic>
      <p:pic>
        <p:nvPicPr>
          <p:cNvPr id="4" name="Рисунок 3" descr="IMG20231213133506.jpg"/>
          <p:cNvPicPr>
            <a:picLocks noChangeAspect="1"/>
          </p:cNvPicPr>
          <p:nvPr/>
        </p:nvPicPr>
        <p:blipFill>
          <a:blip r:embed="rId3"/>
          <a:stretch>
            <a:fillRect/>
          </a:stretch>
        </p:blipFill>
        <p:spPr>
          <a:xfrm>
            <a:off x="3857620" y="1428736"/>
            <a:ext cx="5000660" cy="5000636"/>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02-05-2e6d8375d5c878622be5e1fca817b5b78239adb378f4aaa20c79711b4d7360df_2ce9bab1.jpg"/>
          <p:cNvPicPr>
            <a:picLocks noChangeAspect="1"/>
          </p:cNvPicPr>
          <p:nvPr/>
        </p:nvPicPr>
        <p:blipFill>
          <a:blip r:embed="rId2"/>
          <a:stretch>
            <a:fillRect/>
          </a:stretch>
        </p:blipFill>
        <p:spPr>
          <a:xfrm>
            <a:off x="0" y="214290"/>
            <a:ext cx="4393221" cy="4777628"/>
          </a:xfrm>
          <a:prstGeom prst="rect">
            <a:avLst/>
          </a:prstGeom>
        </p:spPr>
      </p:pic>
      <p:pic>
        <p:nvPicPr>
          <p:cNvPr id="3" name="Рисунок 2" descr="0-02-05-a0fd3c5fc5da8c1a4bf321756e1f81a3b7cbff14929fd0db33d898aceefa658f_1e3420d1.jpg"/>
          <p:cNvPicPr>
            <a:picLocks noChangeAspect="1"/>
          </p:cNvPicPr>
          <p:nvPr/>
        </p:nvPicPr>
        <p:blipFill>
          <a:blip r:embed="rId3"/>
          <a:stretch>
            <a:fillRect/>
          </a:stretch>
        </p:blipFill>
        <p:spPr>
          <a:xfrm>
            <a:off x="4306955" y="1571612"/>
            <a:ext cx="4837045" cy="5286388"/>
          </a:xfrm>
          <a:prstGeom prst="rect">
            <a:avLst/>
          </a:prstGeom>
        </p:spPr>
      </p:pic>
      <p:sp>
        <p:nvSpPr>
          <p:cNvPr id="4" name="TextBox 3"/>
          <p:cNvSpPr txBox="1"/>
          <p:nvPr/>
        </p:nvSpPr>
        <p:spPr>
          <a:xfrm>
            <a:off x="4714876" y="714356"/>
            <a:ext cx="3786214" cy="954107"/>
          </a:xfrm>
          <a:prstGeom prst="rect">
            <a:avLst/>
          </a:prstGeom>
          <a:noFill/>
        </p:spPr>
        <p:txBody>
          <a:bodyPr wrap="square" rtlCol="0">
            <a:spAutoFit/>
          </a:bodyPr>
          <a:lstStyle/>
          <a:p>
            <a:pPr algn="ctr"/>
            <a:r>
              <a:rPr lang="uk-UA" sz="2800" b="1" dirty="0" smtClean="0">
                <a:solidFill>
                  <a:schemeClr val="accent1">
                    <a:lumMod val="50000"/>
                  </a:schemeClr>
                </a:solidFill>
              </a:rPr>
              <a:t>Ми дбаємо про природу</a:t>
            </a:r>
            <a:endParaRPr lang="uk-UA" sz="28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0-02-05-72eaaa739bc1c383ca5e8d272d1df0b555c8f00ddfeada67f7b3a379e726801c_5a4ea246.jpg"/>
          <p:cNvPicPr>
            <a:picLocks noChangeAspect="1"/>
          </p:cNvPicPr>
          <p:nvPr/>
        </p:nvPicPr>
        <p:blipFill>
          <a:blip r:embed="rId2"/>
          <a:stretch>
            <a:fillRect/>
          </a:stretch>
        </p:blipFill>
        <p:spPr>
          <a:xfrm>
            <a:off x="500034" y="642918"/>
            <a:ext cx="4393221" cy="4027119"/>
          </a:xfrm>
          <a:prstGeom prst="rect">
            <a:avLst/>
          </a:prstGeom>
        </p:spPr>
      </p:pic>
      <p:pic>
        <p:nvPicPr>
          <p:cNvPr id="4" name="Рисунок 3" descr="0-02-05-4464e2307e49ff249c1a76398a9b07204135775aa947cf04194f0563c60e2d82_5cd7885a.jpg"/>
          <p:cNvPicPr>
            <a:picLocks noChangeAspect="1"/>
          </p:cNvPicPr>
          <p:nvPr/>
        </p:nvPicPr>
        <p:blipFill>
          <a:blip r:embed="rId3"/>
          <a:stretch>
            <a:fillRect/>
          </a:stretch>
        </p:blipFill>
        <p:spPr>
          <a:xfrm>
            <a:off x="4429124" y="3000372"/>
            <a:ext cx="4393221" cy="3642712"/>
          </a:xfrm>
          <a:prstGeom prst="rect">
            <a:avLst/>
          </a:prstGeom>
        </p:spPr>
      </p:pic>
      <p:sp>
        <p:nvSpPr>
          <p:cNvPr id="5" name="TextBox 4"/>
          <p:cNvSpPr txBox="1"/>
          <p:nvPr/>
        </p:nvSpPr>
        <p:spPr>
          <a:xfrm>
            <a:off x="5500694" y="1071546"/>
            <a:ext cx="2857520" cy="1077218"/>
          </a:xfrm>
          <a:prstGeom prst="rect">
            <a:avLst/>
          </a:prstGeom>
          <a:noFill/>
        </p:spPr>
        <p:txBody>
          <a:bodyPr wrap="square" rtlCol="0">
            <a:spAutoFit/>
          </a:bodyPr>
          <a:lstStyle/>
          <a:p>
            <a:pPr algn="ctr"/>
            <a:r>
              <a:rPr lang="uk-UA" sz="3200" b="1" dirty="0" smtClean="0">
                <a:solidFill>
                  <a:schemeClr val="accent1">
                    <a:lumMod val="50000"/>
                  </a:schemeClr>
                </a:solidFill>
              </a:rPr>
              <a:t>Андріївські вечорниці</a:t>
            </a:r>
            <a:endParaRPr lang="uk-UA" sz="32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02-05-505d67c7e14f608a95e977c44f0db62cd5bf735e03083d23632a0577df69cc48_6b93241.jpg"/>
          <p:cNvPicPr>
            <a:picLocks noChangeAspect="1"/>
          </p:cNvPicPr>
          <p:nvPr/>
        </p:nvPicPr>
        <p:blipFill>
          <a:blip r:embed="rId2"/>
          <a:stretch>
            <a:fillRect/>
          </a:stretch>
        </p:blipFill>
        <p:spPr>
          <a:xfrm>
            <a:off x="714348" y="2000240"/>
            <a:ext cx="7072362" cy="4471423"/>
          </a:xfrm>
          <a:prstGeom prst="rect">
            <a:avLst/>
          </a:prstGeom>
        </p:spPr>
      </p:pic>
      <p:sp>
        <p:nvSpPr>
          <p:cNvPr id="3" name="TextBox 2"/>
          <p:cNvSpPr txBox="1"/>
          <p:nvPr/>
        </p:nvSpPr>
        <p:spPr>
          <a:xfrm>
            <a:off x="1428728" y="785794"/>
            <a:ext cx="3447547" cy="954107"/>
          </a:xfrm>
          <a:prstGeom prst="rect">
            <a:avLst/>
          </a:prstGeom>
          <a:noFill/>
        </p:spPr>
        <p:txBody>
          <a:bodyPr wrap="none" rtlCol="0">
            <a:spAutoFit/>
          </a:bodyPr>
          <a:lstStyle/>
          <a:p>
            <a:pPr algn="ctr"/>
            <a:r>
              <a:rPr lang="uk-UA" sz="2800" dirty="0" smtClean="0">
                <a:solidFill>
                  <a:schemeClr val="accent1">
                    <a:lumMod val="50000"/>
                  </a:schemeClr>
                </a:solidFill>
              </a:rPr>
              <a:t>Через поле, через гай</a:t>
            </a:r>
          </a:p>
          <a:p>
            <a:pPr algn="ctr"/>
            <a:r>
              <a:rPr lang="uk-UA" sz="2800" dirty="0" smtClean="0">
                <a:solidFill>
                  <a:schemeClr val="accent1">
                    <a:lumMod val="50000"/>
                  </a:schemeClr>
                </a:solidFill>
              </a:rPr>
              <a:t> іде святий Миколай</a:t>
            </a:r>
            <a:endParaRPr lang="uk-UA" sz="2800"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02-05-87aa16ceb3642218324676cc1eac430a3596b1a62b87478157e85511b1f58e0d_2027ec94.jpg"/>
          <p:cNvPicPr>
            <a:picLocks noChangeAspect="1"/>
          </p:cNvPicPr>
          <p:nvPr/>
        </p:nvPicPr>
        <p:blipFill>
          <a:blip r:embed="rId2"/>
          <a:stretch>
            <a:fillRect/>
          </a:stretch>
        </p:blipFill>
        <p:spPr>
          <a:xfrm>
            <a:off x="214282" y="857232"/>
            <a:ext cx="4393221" cy="5827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descr="0-02-05-cc177584557ca4ade5e00a6ff44e54047e59102ecf0a94d19674f24a4dc129dc_4be5c1bc.jpg"/>
          <p:cNvPicPr>
            <a:picLocks noChangeAspect="1"/>
          </p:cNvPicPr>
          <p:nvPr/>
        </p:nvPicPr>
        <p:blipFill>
          <a:blip r:embed="rId3"/>
          <a:stretch>
            <a:fillRect/>
          </a:stretch>
        </p:blipFill>
        <p:spPr>
          <a:xfrm>
            <a:off x="4750779" y="928670"/>
            <a:ext cx="4250377" cy="57416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1357290" y="285728"/>
            <a:ext cx="6517553" cy="584775"/>
          </a:xfrm>
          <a:prstGeom prst="rect">
            <a:avLst/>
          </a:prstGeom>
          <a:noFill/>
        </p:spPr>
        <p:txBody>
          <a:bodyPr wrap="none" rtlCol="0">
            <a:spAutoFit/>
          </a:bodyPr>
          <a:lstStyle/>
          <a:p>
            <a:r>
              <a:rPr lang="uk-UA" sz="3200" b="1" dirty="0" smtClean="0">
                <a:solidFill>
                  <a:schemeClr val="accent1">
                    <a:lumMod val="50000"/>
                  </a:schemeClr>
                </a:solidFill>
              </a:rPr>
              <a:t>Майстер клас по плетінню </a:t>
            </a:r>
            <a:r>
              <a:rPr lang="uk-UA" sz="3200" b="1" dirty="0" err="1" smtClean="0">
                <a:solidFill>
                  <a:schemeClr val="accent1">
                    <a:lumMod val="50000"/>
                  </a:schemeClr>
                </a:solidFill>
              </a:rPr>
              <a:t>дідуха</a:t>
            </a:r>
            <a:r>
              <a:rPr lang="uk-UA" sz="3200" b="1" dirty="0" smtClean="0">
                <a:solidFill>
                  <a:schemeClr val="accent1">
                    <a:lumMod val="50000"/>
                  </a:schemeClr>
                </a:solidFill>
              </a:rPr>
              <a:t> </a:t>
            </a:r>
            <a:endParaRPr lang="uk-UA" sz="32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0-02-05-f59fd16e8a6eb6c2b549347a0c0734876e0dc1b0527b5f7f4db5f8eb7f407587_ca11bc73.jpg"/>
          <p:cNvPicPr>
            <a:picLocks noChangeAspect="1"/>
          </p:cNvPicPr>
          <p:nvPr/>
        </p:nvPicPr>
        <p:blipFill>
          <a:blip r:embed="rId2"/>
          <a:stretch>
            <a:fillRect/>
          </a:stretch>
        </p:blipFill>
        <p:spPr>
          <a:xfrm>
            <a:off x="214282" y="1142984"/>
            <a:ext cx="4393221" cy="5174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1357290" y="500042"/>
            <a:ext cx="3010761" cy="584775"/>
          </a:xfrm>
          <a:prstGeom prst="rect">
            <a:avLst/>
          </a:prstGeom>
          <a:noFill/>
        </p:spPr>
        <p:txBody>
          <a:bodyPr wrap="none" rtlCol="0">
            <a:spAutoFit/>
          </a:bodyPr>
          <a:lstStyle/>
          <a:p>
            <a:r>
              <a:rPr lang="uk-UA" sz="3200" b="1" dirty="0" smtClean="0">
                <a:solidFill>
                  <a:schemeClr val="accent1">
                    <a:lumMod val="50000"/>
                  </a:schemeClr>
                </a:solidFill>
              </a:rPr>
              <a:t>Ми дослідники</a:t>
            </a:r>
            <a:endParaRPr lang="uk-UA" sz="3200" b="1" dirty="0">
              <a:solidFill>
                <a:schemeClr val="accent1">
                  <a:lumMod val="50000"/>
                </a:schemeClr>
              </a:solidFill>
            </a:endParaRPr>
          </a:p>
        </p:txBody>
      </p:sp>
      <p:pic>
        <p:nvPicPr>
          <p:cNvPr id="2" name="Рисунок 1" descr="0-02-05-b431026393d17dae1477546591cd68c155e2c1ee4910a5469f9223420e2677a7_50311d44.jpg"/>
          <p:cNvPicPr>
            <a:picLocks noChangeAspect="1"/>
          </p:cNvPicPr>
          <p:nvPr/>
        </p:nvPicPr>
        <p:blipFill>
          <a:blip r:embed="rId3"/>
          <a:stretch>
            <a:fillRect/>
          </a:stretch>
        </p:blipFill>
        <p:spPr>
          <a:xfrm>
            <a:off x="4429124" y="1142984"/>
            <a:ext cx="4393221" cy="5186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02-05-aba71205c8d38ef08c601188a3c01a00aabe5fa855b9ba693199ca06b9a9bc8c_9ca57d67.jpg"/>
          <p:cNvPicPr>
            <a:picLocks noChangeAspect="1"/>
          </p:cNvPicPr>
          <p:nvPr/>
        </p:nvPicPr>
        <p:blipFill>
          <a:blip r:embed="rId2"/>
          <a:stretch>
            <a:fillRect/>
          </a:stretch>
        </p:blipFill>
        <p:spPr>
          <a:xfrm>
            <a:off x="428596" y="571480"/>
            <a:ext cx="4393221" cy="3227797"/>
          </a:xfrm>
          <a:prstGeom prst="rect">
            <a:avLst/>
          </a:prstGeom>
        </p:spPr>
      </p:pic>
      <p:pic>
        <p:nvPicPr>
          <p:cNvPr id="3074" name="Picture 2"/>
          <p:cNvPicPr>
            <a:picLocks noChangeAspect="1" noChangeArrowheads="1"/>
          </p:cNvPicPr>
          <p:nvPr/>
        </p:nvPicPr>
        <p:blipFill>
          <a:blip r:embed="rId3"/>
          <a:srcRect/>
          <a:stretch>
            <a:fillRect/>
          </a:stretch>
        </p:blipFill>
        <p:spPr bwMode="auto">
          <a:xfrm>
            <a:off x="428596" y="3786190"/>
            <a:ext cx="4387850" cy="2879725"/>
          </a:xfrm>
          <a:prstGeom prst="rect">
            <a:avLst/>
          </a:prstGeom>
          <a:noFill/>
          <a:ln w="9525">
            <a:noFill/>
            <a:miter lim="800000"/>
            <a:headEnd/>
            <a:tailEnd/>
          </a:ln>
          <a:effectLst/>
        </p:spPr>
      </p:pic>
      <p:pic>
        <p:nvPicPr>
          <p:cNvPr id="4" name="Рисунок 3" descr="0-02-05-e4f984d7f728570de4ac0611feeb237fa0cbaaf78354d86a0c09846eefafa072_18f1310a.jpg"/>
          <p:cNvPicPr>
            <a:picLocks noChangeAspect="1"/>
          </p:cNvPicPr>
          <p:nvPr/>
        </p:nvPicPr>
        <p:blipFill>
          <a:blip r:embed="rId4"/>
          <a:stretch>
            <a:fillRect/>
          </a:stretch>
        </p:blipFill>
        <p:spPr>
          <a:xfrm>
            <a:off x="5000628" y="571480"/>
            <a:ext cx="3929090" cy="2928958"/>
          </a:xfrm>
          <a:prstGeom prst="rect">
            <a:avLst/>
          </a:prstGeom>
        </p:spPr>
      </p:pic>
      <p:pic>
        <p:nvPicPr>
          <p:cNvPr id="3076" name="Picture 4"/>
          <p:cNvPicPr>
            <a:picLocks noChangeAspect="1" noChangeArrowheads="1"/>
          </p:cNvPicPr>
          <p:nvPr/>
        </p:nvPicPr>
        <p:blipFill>
          <a:blip r:embed="rId5"/>
          <a:srcRect/>
          <a:stretch>
            <a:fillRect/>
          </a:stretch>
        </p:blipFill>
        <p:spPr bwMode="auto">
          <a:xfrm>
            <a:off x="5000628" y="3714752"/>
            <a:ext cx="3988235" cy="28621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srcRect/>
          <a:stretch>
            <a:fillRect/>
          </a:stretch>
        </p:blipFill>
        <p:spPr bwMode="auto">
          <a:xfrm>
            <a:off x="214282" y="214290"/>
            <a:ext cx="5724553" cy="4772025"/>
          </a:xfrm>
          <a:prstGeom prst="rect">
            <a:avLst/>
          </a:prstGeom>
          <a:noFill/>
          <a:ln w="9525">
            <a:noFill/>
            <a:miter lim="800000"/>
            <a:headEnd/>
            <a:tailEnd/>
          </a:ln>
          <a:effectLst/>
        </p:spPr>
      </p:pic>
      <p:pic>
        <p:nvPicPr>
          <p:cNvPr id="8196" name="Picture 4"/>
          <p:cNvPicPr>
            <a:picLocks noChangeAspect="1" noChangeArrowheads="1"/>
          </p:cNvPicPr>
          <p:nvPr/>
        </p:nvPicPr>
        <p:blipFill>
          <a:blip r:embed="rId3"/>
          <a:srcRect/>
          <a:stretch>
            <a:fillRect/>
          </a:stretch>
        </p:blipFill>
        <p:spPr bwMode="auto">
          <a:xfrm>
            <a:off x="5715008" y="3071810"/>
            <a:ext cx="2714644" cy="34540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42844" y="500042"/>
            <a:ext cx="8801104" cy="6000792"/>
          </a:xfrm>
        </p:spPr>
        <p:txBody>
          <a:bodyPr>
            <a:normAutofit/>
          </a:bodyPr>
          <a:lstStyle/>
          <a:p>
            <a:pPr>
              <a:buNone/>
            </a:pPr>
            <a:r>
              <a:rPr lang="ru-RU" sz="2800" b="1" dirty="0">
                <a:solidFill>
                  <a:schemeClr val="accent1">
                    <a:lumMod val="50000"/>
                  </a:schemeClr>
                </a:solidFill>
              </a:rPr>
              <a:t>  					Школа </a:t>
            </a:r>
            <a:r>
              <a:rPr lang="ru-RU" sz="2800" b="1" dirty="0" err="1">
                <a:solidFill>
                  <a:schemeClr val="accent1">
                    <a:lumMod val="50000"/>
                  </a:schemeClr>
                </a:solidFill>
              </a:rPr>
              <a:t>розташована</a:t>
            </a:r>
            <a:r>
              <a:rPr lang="ru-RU" sz="2800" b="1" dirty="0">
                <a:solidFill>
                  <a:schemeClr val="accent1">
                    <a:lumMod val="50000"/>
                  </a:schemeClr>
                </a:solidFill>
              </a:rPr>
              <a:t> в </a:t>
            </a:r>
            <a:r>
              <a:rPr lang="ru-RU" sz="2800" b="1" dirty="0" err="1">
                <a:solidFill>
                  <a:schemeClr val="accent1">
                    <a:lumMod val="50000"/>
                  </a:schemeClr>
                </a:solidFill>
              </a:rPr>
              <a:t>середині</a:t>
            </a:r>
            <a:r>
              <a:rPr lang="ru-RU" sz="2800" b="1" dirty="0">
                <a:solidFill>
                  <a:schemeClr val="accent1">
                    <a:lumMod val="50000"/>
                  </a:schemeClr>
                </a:solidFill>
              </a:rPr>
              <a:t> села 		 </a:t>
            </a:r>
            <a:r>
              <a:rPr lang="ru-RU" sz="2800" b="1" dirty="0" err="1">
                <a:solidFill>
                  <a:schemeClr val="accent1">
                    <a:lumMod val="50000"/>
                  </a:schemeClr>
                </a:solidFill>
              </a:rPr>
              <a:t>біля</a:t>
            </a:r>
            <a:r>
              <a:rPr lang="ru-RU" sz="2800" b="1" dirty="0">
                <a:solidFill>
                  <a:schemeClr val="accent1">
                    <a:lumMod val="50000"/>
                  </a:schemeClr>
                </a:solidFill>
              </a:rPr>
              <a:t> </a:t>
            </a:r>
            <a:r>
              <a:rPr lang="ru-RU" sz="2800" b="1" dirty="0" err="1">
                <a:solidFill>
                  <a:schemeClr val="accent1">
                    <a:lumMod val="50000"/>
                  </a:schemeClr>
                </a:solidFill>
              </a:rPr>
              <a:t>головної</a:t>
            </a:r>
            <a:r>
              <a:rPr lang="ru-RU" sz="2800" b="1" dirty="0">
                <a:solidFill>
                  <a:schemeClr val="accent1">
                    <a:lumMod val="50000"/>
                  </a:schemeClr>
                </a:solidFill>
              </a:rPr>
              <a:t> дороги. </a:t>
            </a:r>
            <a:r>
              <a:rPr lang="ru-RU" sz="2800" b="1" dirty="0" err="1">
                <a:solidFill>
                  <a:schemeClr val="accent1">
                    <a:lumMod val="50000"/>
                  </a:schemeClr>
                </a:solidFill>
              </a:rPr>
              <a:t>Хоча</a:t>
            </a:r>
            <a:r>
              <a:rPr lang="ru-RU" sz="2800" b="1" dirty="0">
                <a:solidFill>
                  <a:schemeClr val="accent1">
                    <a:lumMod val="50000"/>
                  </a:schemeClr>
                </a:solidFill>
              </a:rPr>
              <a:t>, 					</a:t>
            </a:r>
            <a:r>
              <a:rPr lang="ru-RU" sz="2800" b="1" dirty="0" err="1">
                <a:solidFill>
                  <a:schemeClr val="accent1">
                    <a:lumMod val="50000"/>
                  </a:schemeClr>
                </a:solidFill>
              </a:rPr>
              <a:t>зважаючи</a:t>
            </a:r>
            <a:r>
              <a:rPr lang="ru-RU" sz="2800" b="1" dirty="0">
                <a:solidFill>
                  <a:schemeClr val="accent1">
                    <a:lumMod val="50000"/>
                  </a:schemeClr>
                </a:solidFill>
              </a:rPr>
              <a:t> на </a:t>
            </a:r>
            <a:r>
              <a:rPr lang="ru-RU" sz="2800" b="1" dirty="0" err="1">
                <a:solidFill>
                  <a:schemeClr val="accent1">
                    <a:lumMod val="50000"/>
                  </a:schemeClr>
                </a:solidFill>
              </a:rPr>
              <a:t>демографічну</a:t>
            </a:r>
            <a:r>
              <a:rPr lang="ru-RU" sz="2800" b="1" dirty="0">
                <a:solidFill>
                  <a:schemeClr val="accent1">
                    <a:lumMod val="50000"/>
                  </a:schemeClr>
                </a:solidFill>
              </a:rPr>
              <a:t> 					</a:t>
            </a:r>
            <a:r>
              <a:rPr lang="ru-RU" sz="2800" b="1" dirty="0" err="1">
                <a:solidFill>
                  <a:schemeClr val="accent1">
                    <a:lumMod val="50000"/>
                  </a:schemeClr>
                </a:solidFill>
              </a:rPr>
              <a:t>ситуацію</a:t>
            </a:r>
            <a:r>
              <a:rPr lang="ru-RU" sz="2800" b="1" dirty="0">
                <a:solidFill>
                  <a:schemeClr val="accent1">
                    <a:lumMod val="50000"/>
                  </a:schemeClr>
                </a:solidFill>
              </a:rPr>
              <a:t>, за партами </a:t>
            </a:r>
            <a:r>
              <a:rPr lang="ru-RU" sz="2800" b="1" dirty="0" err="1">
                <a:solidFill>
                  <a:schemeClr val="accent1">
                    <a:lumMod val="50000"/>
                  </a:schemeClr>
                </a:solidFill>
              </a:rPr>
              <a:t>сидять</a:t>
            </a:r>
            <a:r>
              <a:rPr lang="ru-RU" sz="2800" b="1" dirty="0">
                <a:solidFill>
                  <a:schemeClr val="accent1">
                    <a:lumMod val="50000"/>
                  </a:schemeClr>
                </a:solidFill>
              </a:rPr>
              <a:t> 				82  </a:t>
            </a:r>
            <a:r>
              <a:rPr lang="ru-RU" sz="2800" b="1" dirty="0" err="1">
                <a:solidFill>
                  <a:schemeClr val="accent1">
                    <a:lumMod val="50000"/>
                  </a:schemeClr>
                </a:solidFill>
              </a:rPr>
              <a:t>учні</a:t>
            </a:r>
            <a:r>
              <a:rPr lang="ru-RU" sz="2800" b="1" dirty="0">
                <a:solidFill>
                  <a:schemeClr val="accent1">
                    <a:lumMod val="50000"/>
                  </a:schemeClr>
                </a:solidFill>
              </a:rPr>
              <a:t> у 1-9 </a:t>
            </a:r>
            <a:r>
              <a:rPr lang="ru-RU" sz="2800" b="1" dirty="0" err="1">
                <a:solidFill>
                  <a:schemeClr val="accent1">
                    <a:lumMod val="50000"/>
                  </a:schemeClr>
                </a:solidFill>
              </a:rPr>
              <a:t>класах</a:t>
            </a:r>
            <a:r>
              <a:rPr lang="ru-RU" sz="2800" b="1" dirty="0">
                <a:solidFill>
                  <a:schemeClr val="accent1">
                    <a:lumMod val="50000"/>
                  </a:schemeClr>
                </a:solidFill>
              </a:rPr>
              <a:t>, </a:t>
            </a:r>
            <a:r>
              <a:rPr lang="ru-RU" sz="2800" b="1" dirty="0" err="1">
                <a:solidFill>
                  <a:schemeClr val="accent1">
                    <a:lumMod val="50000"/>
                  </a:schemeClr>
                </a:solidFill>
              </a:rPr>
              <a:t>серед</a:t>
            </a:r>
            <a:r>
              <a:rPr lang="ru-RU" sz="2800" b="1" dirty="0">
                <a:solidFill>
                  <a:schemeClr val="accent1">
                    <a:lumMod val="50000"/>
                  </a:schemeClr>
                </a:solidFill>
              </a:rPr>
              <a:t> них 9     </a:t>
            </a:r>
            <a:r>
              <a:rPr lang="ru-RU" sz="2800" b="1" dirty="0" err="1">
                <a:solidFill>
                  <a:schemeClr val="accent1">
                    <a:lumMod val="50000"/>
                  </a:schemeClr>
                </a:solidFill>
              </a:rPr>
              <a:t>першокласників</a:t>
            </a:r>
            <a:r>
              <a:rPr lang="ru-RU" sz="2800" b="1" dirty="0">
                <a:solidFill>
                  <a:schemeClr val="accent1">
                    <a:lumMod val="50000"/>
                  </a:schemeClr>
                </a:solidFill>
              </a:rPr>
              <a:t>.    До   </a:t>
            </a:r>
            <a:r>
              <a:rPr lang="ru-RU" sz="2800" b="1" dirty="0" err="1">
                <a:solidFill>
                  <a:schemeClr val="accent1">
                    <a:lumMod val="50000"/>
                  </a:schemeClr>
                </a:solidFill>
              </a:rPr>
              <a:t>школи</a:t>
            </a:r>
            <a:r>
              <a:rPr lang="ru-RU" sz="2800" b="1" dirty="0">
                <a:solidFill>
                  <a:schemeClr val="accent1">
                    <a:lumMod val="50000"/>
                  </a:schemeClr>
                </a:solidFill>
              </a:rPr>
              <a:t>  </a:t>
            </a:r>
            <a:r>
              <a:rPr lang="ru-RU" sz="2800" b="1" dirty="0" err="1">
                <a:solidFill>
                  <a:schemeClr val="accent1">
                    <a:lumMod val="50000"/>
                  </a:schemeClr>
                </a:solidFill>
              </a:rPr>
              <a:t>учні</a:t>
            </a:r>
            <a:r>
              <a:rPr lang="ru-RU" sz="2800" b="1" dirty="0">
                <a:solidFill>
                  <a:schemeClr val="accent1">
                    <a:lumMod val="50000"/>
                  </a:schemeClr>
                </a:solidFill>
              </a:rPr>
              <a:t>   </a:t>
            </a:r>
            <a:r>
              <a:rPr lang="ru-RU" sz="2800" b="1" dirty="0" err="1">
                <a:solidFill>
                  <a:schemeClr val="accent1">
                    <a:lumMod val="50000"/>
                  </a:schemeClr>
                </a:solidFill>
              </a:rPr>
              <a:t>їздять</a:t>
            </a:r>
            <a:r>
              <a:rPr lang="ru-RU" sz="2800" b="1" dirty="0">
                <a:solidFill>
                  <a:schemeClr val="accent1">
                    <a:lumMod val="50000"/>
                  </a:schemeClr>
                </a:solidFill>
              </a:rPr>
              <a:t>  </a:t>
            </a:r>
            <a:r>
              <a:rPr lang="ru-RU" sz="2800" b="1" dirty="0" err="1">
                <a:solidFill>
                  <a:schemeClr val="accent1">
                    <a:lumMod val="50000"/>
                  </a:schemeClr>
                </a:solidFill>
              </a:rPr>
              <a:t>з</a:t>
            </a:r>
            <a:r>
              <a:rPr lang="ru-RU" sz="2800" b="1" dirty="0">
                <a:solidFill>
                  <a:schemeClr val="accent1">
                    <a:lumMod val="50000"/>
                  </a:schemeClr>
                </a:solidFill>
              </a:rPr>
              <a:t>    с. </a:t>
            </a:r>
            <a:r>
              <a:rPr lang="ru-RU" sz="2800" b="1" dirty="0" err="1">
                <a:solidFill>
                  <a:schemeClr val="accent1">
                    <a:lumMod val="50000"/>
                  </a:schemeClr>
                </a:solidFill>
              </a:rPr>
              <a:t>Ричагів</a:t>
            </a:r>
            <a:r>
              <a:rPr lang="ru-RU" sz="2800" b="1" dirty="0">
                <a:solidFill>
                  <a:schemeClr val="accent1">
                    <a:lumMod val="50000"/>
                  </a:schemeClr>
                </a:solidFill>
              </a:rPr>
              <a:t>,  с.  </a:t>
            </a:r>
            <a:r>
              <a:rPr lang="ru-RU" sz="2800" b="1" dirty="0" err="1">
                <a:solidFill>
                  <a:schemeClr val="accent1">
                    <a:lumMod val="50000"/>
                  </a:schemeClr>
                </a:solidFill>
              </a:rPr>
              <a:t>Вербіж</a:t>
            </a:r>
            <a:r>
              <a:rPr lang="ru-RU" sz="2800" b="1" dirty="0">
                <a:solidFill>
                  <a:schemeClr val="accent1">
                    <a:lumMod val="50000"/>
                  </a:schemeClr>
                </a:solidFill>
              </a:rPr>
              <a:t>, с. </a:t>
            </a:r>
            <a:r>
              <a:rPr lang="ru-RU" sz="2800" b="1" dirty="0" err="1">
                <a:solidFill>
                  <a:schemeClr val="accent1">
                    <a:lumMod val="50000"/>
                  </a:schemeClr>
                </a:solidFill>
              </a:rPr>
              <a:t>Сайків</a:t>
            </a:r>
            <a:r>
              <a:rPr lang="ru-RU" sz="2800" b="1" dirty="0">
                <a:solidFill>
                  <a:schemeClr val="accent1">
                    <a:lumMod val="50000"/>
                  </a:schemeClr>
                </a:solidFill>
              </a:rPr>
              <a:t> та с. </a:t>
            </a:r>
            <a:r>
              <a:rPr lang="ru-RU" sz="2800" b="1" dirty="0" err="1">
                <a:solidFill>
                  <a:schemeClr val="accent1">
                    <a:lumMod val="50000"/>
                  </a:schemeClr>
                </a:solidFill>
              </a:rPr>
              <a:t>Листвяне</a:t>
            </a:r>
            <a:r>
              <a:rPr lang="ru-RU" sz="2800" b="1" dirty="0">
                <a:solidFill>
                  <a:schemeClr val="accent1">
                    <a:lumMod val="50000"/>
                  </a:schemeClr>
                </a:solidFill>
              </a:rPr>
              <a:t>. </a:t>
            </a:r>
            <a:r>
              <a:rPr lang="ru-RU" sz="2800" b="1" dirty="0" err="1">
                <a:solidFill>
                  <a:schemeClr val="accent1">
                    <a:lumMod val="50000"/>
                  </a:schemeClr>
                </a:solidFill>
              </a:rPr>
              <a:t>Довозять</a:t>
            </a:r>
            <a:r>
              <a:rPr lang="ru-RU" sz="2800" b="1" dirty="0">
                <a:solidFill>
                  <a:schemeClr val="accent1">
                    <a:lumMod val="50000"/>
                  </a:schemeClr>
                </a:solidFill>
              </a:rPr>
              <a:t> </a:t>
            </a:r>
            <a:r>
              <a:rPr lang="ru-RU" sz="2800" b="1" dirty="0" err="1">
                <a:solidFill>
                  <a:schemeClr val="accent1">
                    <a:lumMod val="50000"/>
                  </a:schemeClr>
                </a:solidFill>
              </a:rPr>
              <a:t>їх</a:t>
            </a:r>
            <a:r>
              <a:rPr lang="ru-RU" sz="2800" b="1" dirty="0">
                <a:solidFill>
                  <a:schemeClr val="accent1">
                    <a:lumMod val="50000"/>
                  </a:schemeClr>
                </a:solidFill>
              </a:rPr>
              <a:t> автобусом «</a:t>
            </a:r>
            <a:r>
              <a:rPr lang="ru-RU" sz="2800" b="1" dirty="0" err="1">
                <a:solidFill>
                  <a:schemeClr val="accent1">
                    <a:lumMod val="50000"/>
                  </a:schemeClr>
                </a:solidFill>
              </a:rPr>
              <a:t>Школярик</a:t>
            </a:r>
            <a:r>
              <a:rPr lang="ru-RU" sz="2800" b="1" dirty="0">
                <a:solidFill>
                  <a:schemeClr val="accent1">
                    <a:lumMod val="50000"/>
                  </a:schemeClr>
                </a:solidFill>
              </a:rPr>
              <a:t>». </a:t>
            </a:r>
            <a:r>
              <a:rPr lang="ru-RU" sz="2800" b="1" dirty="0" err="1">
                <a:solidFill>
                  <a:schemeClr val="accent1">
                    <a:lumMod val="50000"/>
                  </a:schemeClr>
                </a:solidFill>
              </a:rPr>
              <a:t>Вчительський</a:t>
            </a:r>
            <a:r>
              <a:rPr lang="ru-RU" sz="2800" b="1" dirty="0">
                <a:solidFill>
                  <a:schemeClr val="accent1">
                    <a:lumMod val="50000"/>
                  </a:schemeClr>
                </a:solidFill>
              </a:rPr>
              <a:t> </a:t>
            </a:r>
            <a:r>
              <a:rPr lang="ru-RU" sz="2800" b="1" dirty="0" err="1">
                <a:solidFill>
                  <a:schemeClr val="accent1">
                    <a:lumMod val="50000"/>
                  </a:schemeClr>
                </a:solidFill>
              </a:rPr>
              <a:t>колектив</a:t>
            </a:r>
            <a:r>
              <a:rPr lang="ru-RU" sz="2800" b="1" dirty="0">
                <a:solidFill>
                  <a:schemeClr val="accent1">
                    <a:lumMod val="50000"/>
                  </a:schemeClr>
                </a:solidFill>
              </a:rPr>
              <a:t> </a:t>
            </a:r>
            <a:r>
              <a:rPr lang="ru-RU" sz="2800" b="1" dirty="0" err="1">
                <a:solidFill>
                  <a:schemeClr val="accent1">
                    <a:lumMod val="50000"/>
                  </a:schemeClr>
                </a:solidFill>
              </a:rPr>
              <a:t>молодий</a:t>
            </a:r>
            <a:r>
              <a:rPr lang="ru-RU" sz="2800" b="1" dirty="0">
                <a:solidFill>
                  <a:schemeClr val="accent1">
                    <a:lumMod val="50000"/>
                  </a:schemeClr>
                </a:solidFill>
              </a:rPr>
              <a:t>, 17 </a:t>
            </a:r>
            <a:r>
              <a:rPr lang="ru-RU" sz="2800" b="1" dirty="0" err="1">
                <a:solidFill>
                  <a:schemeClr val="accent1">
                    <a:lumMod val="50000"/>
                  </a:schemeClr>
                </a:solidFill>
              </a:rPr>
              <a:t>освітян</a:t>
            </a:r>
            <a:r>
              <a:rPr lang="ru-RU" sz="2800" b="1" dirty="0">
                <a:solidFill>
                  <a:schemeClr val="accent1">
                    <a:lumMod val="50000"/>
                  </a:schemeClr>
                </a:solidFill>
              </a:rPr>
              <a:t>. У </a:t>
            </a:r>
            <a:r>
              <a:rPr lang="ru-RU" sz="2800" b="1" dirty="0" err="1">
                <a:solidFill>
                  <a:schemeClr val="accent1">
                    <a:lumMod val="50000"/>
                  </a:schemeClr>
                </a:solidFill>
              </a:rPr>
              <a:t>школі</a:t>
            </a:r>
            <a:r>
              <a:rPr lang="ru-RU" sz="2800" b="1" dirty="0">
                <a:solidFill>
                  <a:schemeClr val="accent1">
                    <a:lumMod val="50000"/>
                  </a:schemeClr>
                </a:solidFill>
              </a:rPr>
              <a:t> </a:t>
            </a:r>
            <a:r>
              <a:rPr lang="ru-RU" sz="2800" b="1" dirty="0" err="1">
                <a:solidFill>
                  <a:schemeClr val="accent1">
                    <a:lumMod val="50000"/>
                  </a:schemeClr>
                </a:solidFill>
              </a:rPr>
              <a:t>по-домашньому</a:t>
            </a:r>
            <a:r>
              <a:rPr lang="ru-RU" sz="2800" b="1" dirty="0">
                <a:solidFill>
                  <a:schemeClr val="accent1">
                    <a:lumMod val="50000"/>
                  </a:schemeClr>
                </a:solidFill>
              </a:rPr>
              <a:t> </a:t>
            </a:r>
            <a:r>
              <a:rPr lang="ru-RU" sz="2800" b="1" dirty="0" err="1">
                <a:solidFill>
                  <a:schemeClr val="accent1">
                    <a:lumMod val="50000"/>
                  </a:schemeClr>
                </a:solidFill>
              </a:rPr>
              <a:t>затишно</a:t>
            </a:r>
            <a:r>
              <a:rPr lang="ru-RU" sz="2800" b="1" dirty="0">
                <a:solidFill>
                  <a:schemeClr val="accent1">
                    <a:lumMod val="50000"/>
                  </a:schemeClr>
                </a:solidFill>
              </a:rPr>
              <a:t> </a:t>
            </a:r>
            <a:r>
              <a:rPr lang="ru-RU" sz="2800" b="1" dirty="0" err="1">
                <a:solidFill>
                  <a:schemeClr val="accent1">
                    <a:lumMod val="50000"/>
                  </a:schemeClr>
                </a:solidFill>
              </a:rPr>
              <a:t>і</a:t>
            </a:r>
            <a:r>
              <a:rPr lang="ru-RU" sz="2800" b="1" dirty="0">
                <a:solidFill>
                  <a:schemeClr val="accent1">
                    <a:lumMod val="50000"/>
                  </a:schemeClr>
                </a:solidFill>
              </a:rPr>
              <a:t> </a:t>
            </a:r>
            <a:r>
              <a:rPr lang="ru-RU" sz="2800" b="1" dirty="0" err="1">
                <a:solidFill>
                  <a:schemeClr val="accent1">
                    <a:lumMod val="50000"/>
                  </a:schemeClr>
                </a:solidFill>
              </a:rPr>
              <a:t>спокійно</a:t>
            </a:r>
            <a:r>
              <a:rPr lang="ru-RU" sz="2800" b="1" dirty="0">
                <a:solidFill>
                  <a:schemeClr val="accent1">
                    <a:lumMod val="50000"/>
                  </a:schemeClr>
                </a:solidFill>
              </a:rPr>
              <a:t>. </a:t>
            </a:r>
            <a:r>
              <a:rPr lang="ru-RU" sz="2800" b="1" dirty="0" err="1">
                <a:solidFill>
                  <a:schemeClr val="accent1">
                    <a:lumMod val="50000"/>
                  </a:schemeClr>
                </a:solidFill>
              </a:rPr>
              <a:t>Керує</a:t>
            </a:r>
            <a:r>
              <a:rPr lang="ru-RU" sz="2800" b="1" dirty="0">
                <a:solidFill>
                  <a:schemeClr val="accent1">
                    <a:lumMod val="50000"/>
                  </a:schemeClr>
                </a:solidFill>
              </a:rPr>
              <a:t> </a:t>
            </a:r>
            <a:r>
              <a:rPr lang="ru-RU" sz="2800" b="1" dirty="0" err="1">
                <a:solidFill>
                  <a:schemeClr val="accent1">
                    <a:lumMod val="50000"/>
                  </a:schemeClr>
                </a:solidFill>
              </a:rPr>
              <a:t>цим</a:t>
            </a:r>
            <a:r>
              <a:rPr lang="ru-RU" sz="2800" b="1" dirty="0">
                <a:solidFill>
                  <a:schemeClr val="accent1">
                    <a:lumMod val="50000"/>
                  </a:schemeClr>
                </a:solidFill>
              </a:rPr>
              <a:t> </a:t>
            </a:r>
            <a:r>
              <a:rPr lang="ru-RU" sz="2800" b="1" dirty="0" err="1">
                <a:solidFill>
                  <a:schemeClr val="accent1">
                    <a:lumMod val="50000"/>
                  </a:schemeClr>
                </a:solidFill>
              </a:rPr>
              <a:t>сільським</a:t>
            </a:r>
            <a:r>
              <a:rPr lang="ru-RU" sz="2800" b="1" dirty="0">
                <a:solidFill>
                  <a:schemeClr val="accent1">
                    <a:lumMod val="50000"/>
                  </a:schemeClr>
                </a:solidFill>
              </a:rPr>
              <a:t> </a:t>
            </a:r>
            <a:r>
              <a:rPr lang="ru-RU" sz="2800" b="1" dirty="0" err="1">
                <a:solidFill>
                  <a:schemeClr val="accent1">
                    <a:lumMod val="50000"/>
                  </a:schemeClr>
                </a:solidFill>
              </a:rPr>
              <a:t>освітнім</a:t>
            </a:r>
            <a:r>
              <a:rPr lang="ru-RU" sz="2800" b="1" dirty="0">
                <a:solidFill>
                  <a:schemeClr val="accent1">
                    <a:lumMod val="50000"/>
                  </a:schemeClr>
                </a:solidFill>
              </a:rPr>
              <a:t> центром директор </a:t>
            </a:r>
            <a:r>
              <a:rPr lang="ru-RU" sz="2800" b="1" dirty="0" err="1">
                <a:solidFill>
                  <a:schemeClr val="accent1">
                    <a:lumMod val="50000"/>
                  </a:schemeClr>
                </a:solidFill>
              </a:rPr>
              <a:t>Заріцька</a:t>
            </a:r>
            <a:r>
              <a:rPr lang="ru-RU" sz="2800" b="1" dirty="0">
                <a:solidFill>
                  <a:schemeClr val="accent1">
                    <a:lumMod val="50000"/>
                  </a:schemeClr>
                </a:solidFill>
              </a:rPr>
              <a:t> </a:t>
            </a:r>
            <a:r>
              <a:rPr lang="ru-RU" sz="2800" b="1" dirty="0" err="1">
                <a:solidFill>
                  <a:schemeClr val="accent1">
                    <a:lumMod val="50000"/>
                  </a:schemeClr>
                </a:solidFill>
              </a:rPr>
              <a:t>Ірина</a:t>
            </a:r>
            <a:r>
              <a:rPr lang="ru-RU" sz="2800" b="1" dirty="0">
                <a:solidFill>
                  <a:schemeClr val="accent1">
                    <a:lumMod val="50000"/>
                  </a:schemeClr>
                </a:solidFill>
              </a:rPr>
              <a:t> </a:t>
            </a:r>
            <a:r>
              <a:rPr lang="ru-RU" sz="2800" b="1" dirty="0" err="1">
                <a:solidFill>
                  <a:schemeClr val="accent1">
                    <a:lumMod val="50000"/>
                  </a:schemeClr>
                </a:solidFill>
              </a:rPr>
              <a:t>Ярославівна</a:t>
            </a:r>
            <a:r>
              <a:rPr lang="ru-RU" sz="2800" b="1" dirty="0">
                <a:solidFill>
                  <a:schemeClr val="accent1">
                    <a:lumMod val="50000"/>
                  </a:schemeClr>
                </a:solidFill>
              </a:rPr>
              <a:t>. </a:t>
            </a:r>
            <a:r>
              <a:rPr lang="ru-RU" sz="2800" b="1" dirty="0" err="1">
                <a:solidFill>
                  <a:schemeClr val="accent1">
                    <a:lumMod val="50000"/>
                  </a:schemeClr>
                </a:solidFill>
              </a:rPr>
              <a:t>Також</a:t>
            </a:r>
            <a:r>
              <a:rPr lang="ru-RU" sz="2800" b="1" dirty="0">
                <a:solidFill>
                  <a:schemeClr val="accent1">
                    <a:lumMod val="50000"/>
                  </a:schemeClr>
                </a:solidFill>
              </a:rPr>
              <a:t> </a:t>
            </a:r>
            <a:r>
              <a:rPr lang="ru-RU" sz="2800" b="1" dirty="0" err="1">
                <a:solidFill>
                  <a:schemeClr val="accent1">
                    <a:lumMod val="50000"/>
                  </a:schemeClr>
                </a:solidFill>
              </a:rPr>
              <a:t>школі</a:t>
            </a:r>
            <a:r>
              <a:rPr lang="ru-RU" sz="2800" b="1" dirty="0">
                <a:solidFill>
                  <a:schemeClr val="accent1">
                    <a:lumMod val="50000"/>
                  </a:schemeClr>
                </a:solidFill>
              </a:rPr>
              <a:t> </a:t>
            </a:r>
            <a:r>
              <a:rPr lang="ru-RU" sz="2800" b="1" dirty="0" err="1">
                <a:solidFill>
                  <a:schemeClr val="accent1">
                    <a:lumMod val="50000"/>
                  </a:schemeClr>
                </a:solidFill>
              </a:rPr>
              <a:t>належить</a:t>
            </a:r>
            <a:r>
              <a:rPr lang="ru-RU" sz="2800" b="1" dirty="0">
                <a:solidFill>
                  <a:schemeClr val="accent1">
                    <a:lumMod val="50000"/>
                  </a:schemeClr>
                </a:solidFill>
              </a:rPr>
              <a:t> </a:t>
            </a:r>
            <a:r>
              <a:rPr lang="ru-RU" sz="2800" b="1" dirty="0" err="1">
                <a:solidFill>
                  <a:schemeClr val="accent1">
                    <a:lumMod val="50000"/>
                  </a:schemeClr>
                </a:solidFill>
              </a:rPr>
              <a:t>фруктовий</a:t>
            </a:r>
            <a:r>
              <a:rPr lang="ru-RU" sz="2800" b="1" dirty="0">
                <a:solidFill>
                  <a:schemeClr val="accent1">
                    <a:lumMod val="50000"/>
                  </a:schemeClr>
                </a:solidFill>
              </a:rPr>
              <a:t> сад, </a:t>
            </a:r>
            <a:r>
              <a:rPr lang="ru-RU" sz="2800" b="1" dirty="0" err="1">
                <a:solidFill>
                  <a:schemeClr val="accent1">
                    <a:lumMod val="50000"/>
                  </a:schemeClr>
                </a:solidFill>
              </a:rPr>
              <a:t>що</a:t>
            </a:r>
            <a:r>
              <a:rPr lang="ru-RU" sz="2800" b="1" dirty="0">
                <a:solidFill>
                  <a:schemeClr val="accent1">
                    <a:lumMod val="50000"/>
                  </a:schemeClr>
                </a:solidFill>
              </a:rPr>
              <a:t> росте </a:t>
            </a:r>
            <a:r>
              <a:rPr lang="ru-RU" sz="2800" b="1" dirty="0" err="1">
                <a:solidFill>
                  <a:schemeClr val="accent1">
                    <a:lumMod val="50000"/>
                  </a:schemeClr>
                </a:solidFill>
              </a:rPr>
              <a:t>поблизу</a:t>
            </a:r>
            <a:r>
              <a:rPr lang="ru-RU" sz="2800" b="1" dirty="0">
                <a:solidFill>
                  <a:schemeClr val="accent1">
                    <a:lumMod val="50000"/>
                  </a:schemeClr>
                </a:solidFill>
              </a:rPr>
              <a:t>.</a:t>
            </a:r>
          </a:p>
          <a:p>
            <a:pPr algn="just">
              <a:buNone/>
            </a:pPr>
            <a:endParaRPr lang="uk-UA" dirty="0"/>
          </a:p>
        </p:txBody>
      </p:sp>
      <p:pic>
        <p:nvPicPr>
          <p:cNvPr id="9" name="Picture 2" descr="C:\Users\Lenovo\Desktop\0-02-05-68dea46c6ba90af3f79b22cdb3ba7d8f4318328c78ad0267811d0d529d59526d_37e22212.jpg"/>
          <p:cNvPicPr>
            <a:picLocks noChangeAspect="1" noChangeArrowheads="1"/>
          </p:cNvPicPr>
          <p:nvPr/>
        </p:nvPicPr>
        <p:blipFill>
          <a:blip r:embed="rId2"/>
          <a:srcRect/>
          <a:stretch>
            <a:fillRect/>
          </a:stretch>
        </p:blipFill>
        <p:spPr bwMode="auto">
          <a:xfrm>
            <a:off x="214282" y="214290"/>
            <a:ext cx="3428992" cy="2563447"/>
          </a:xfrm>
          <a:prstGeom prst="rect">
            <a:avLst/>
          </a:prstGeom>
          <a:noFill/>
        </p:spPr>
      </p:pic>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02-05-f7b8350cafe88f8723a64ffe8b34c3e35b2541b399a67eca1634ca5175545a49_9df514f3.jpg"/>
          <p:cNvPicPr>
            <a:picLocks noChangeAspect="1"/>
          </p:cNvPicPr>
          <p:nvPr/>
        </p:nvPicPr>
        <p:blipFill>
          <a:blip r:embed="rId2"/>
          <a:stretch>
            <a:fillRect/>
          </a:stretch>
        </p:blipFill>
        <p:spPr>
          <a:xfrm>
            <a:off x="0" y="785794"/>
            <a:ext cx="4393221" cy="2483390"/>
          </a:xfrm>
          <a:prstGeom prst="rect">
            <a:avLst/>
          </a:prstGeom>
        </p:spPr>
      </p:pic>
      <p:sp>
        <p:nvSpPr>
          <p:cNvPr id="5" name="TextBox 4"/>
          <p:cNvSpPr txBox="1"/>
          <p:nvPr/>
        </p:nvSpPr>
        <p:spPr>
          <a:xfrm>
            <a:off x="0" y="214290"/>
            <a:ext cx="2621230" cy="461665"/>
          </a:xfrm>
          <a:prstGeom prst="rect">
            <a:avLst/>
          </a:prstGeom>
          <a:noFill/>
        </p:spPr>
        <p:txBody>
          <a:bodyPr wrap="none" rtlCol="0">
            <a:spAutoFit/>
          </a:bodyPr>
          <a:lstStyle/>
          <a:p>
            <a:r>
              <a:rPr lang="uk-UA" sz="2400" b="1" dirty="0" smtClean="0">
                <a:solidFill>
                  <a:schemeClr val="accent1">
                    <a:lumMod val="50000"/>
                  </a:schemeClr>
                </a:solidFill>
              </a:rPr>
              <a:t>Ми підприємливі</a:t>
            </a:r>
            <a:endParaRPr lang="uk-UA" sz="2400" b="1" dirty="0">
              <a:solidFill>
                <a:schemeClr val="accent1">
                  <a:lumMod val="50000"/>
                </a:schemeClr>
              </a:solidFill>
            </a:endParaRPr>
          </a:p>
        </p:txBody>
      </p:sp>
      <p:pic>
        <p:nvPicPr>
          <p:cNvPr id="6" name="Рисунок 5" descr="0-02-05-c8bf30e7836457252cbb25b995024eb608997df6b3d75ddbeb5436ab387800b9_2e9f40cb.jpg"/>
          <p:cNvPicPr>
            <a:picLocks noChangeAspect="1"/>
          </p:cNvPicPr>
          <p:nvPr/>
        </p:nvPicPr>
        <p:blipFill>
          <a:blip r:embed="rId3"/>
          <a:stretch>
            <a:fillRect/>
          </a:stretch>
        </p:blipFill>
        <p:spPr>
          <a:xfrm>
            <a:off x="4714876" y="3643314"/>
            <a:ext cx="4214810" cy="3026468"/>
          </a:xfrm>
          <a:prstGeom prst="rect">
            <a:avLst/>
          </a:prstGeom>
        </p:spPr>
      </p:pic>
      <p:pic>
        <p:nvPicPr>
          <p:cNvPr id="2050" name="Picture 2"/>
          <p:cNvPicPr>
            <a:picLocks noChangeAspect="1" noChangeArrowheads="1"/>
          </p:cNvPicPr>
          <p:nvPr/>
        </p:nvPicPr>
        <p:blipFill>
          <a:blip r:embed="rId4"/>
          <a:srcRect/>
          <a:stretch>
            <a:fillRect/>
          </a:stretch>
        </p:blipFill>
        <p:spPr bwMode="auto">
          <a:xfrm>
            <a:off x="214282" y="3429000"/>
            <a:ext cx="4436239" cy="3214686"/>
          </a:xfrm>
          <a:prstGeom prst="rect">
            <a:avLst/>
          </a:prstGeom>
          <a:noFill/>
          <a:ln w="9525">
            <a:noFill/>
            <a:miter lim="800000"/>
            <a:headEnd/>
            <a:tailEnd/>
          </a:ln>
          <a:effectLst/>
        </p:spPr>
      </p:pic>
      <p:pic>
        <p:nvPicPr>
          <p:cNvPr id="3" name="Рисунок 2" descr="0-02-05-d266d099964a0b8a9b1714667599db3ac1a090760d4fb0e55b8396eb882760c0_52ec5711.jpg"/>
          <p:cNvPicPr>
            <a:picLocks noChangeAspect="1"/>
          </p:cNvPicPr>
          <p:nvPr/>
        </p:nvPicPr>
        <p:blipFill>
          <a:blip r:embed="rId5"/>
          <a:stretch>
            <a:fillRect/>
          </a:stretch>
        </p:blipFill>
        <p:spPr>
          <a:xfrm>
            <a:off x="4714876" y="214290"/>
            <a:ext cx="4143404" cy="35719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02-05-2ac9586425cbd0654459fb0cd92a51cb471980d2ed0887b2ee61fabbd8b1aa70_33899d80.jpg"/>
          <p:cNvPicPr>
            <a:picLocks noChangeAspect="1"/>
          </p:cNvPicPr>
          <p:nvPr/>
        </p:nvPicPr>
        <p:blipFill>
          <a:blip r:embed="rId2"/>
          <a:stretch>
            <a:fillRect/>
          </a:stretch>
        </p:blipFill>
        <p:spPr>
          <a:xfrm>
            <a:off x="214282" y="285728"/>
            <a:ext cx="4393221" cy="3038644"/>
          </a:xfrm>
          <a:prstGeom prst="rect">
            <a:avLst/>
          </a:prstGeom>
        </p:spPr>
      </p:pic>
      <p:pic>
        <p:nvPicPr>
          <p:cNvPr id="3" name="Рисунок 2" descr="0-02-05-c0146c9ae082b9975ffd24e7673634ac13d558f02e1f781fadc2fc1de1c69a21_bbf4b5f3.jpg"/>
          <p:cNvPicPr>
            <a:picLocks noChangeAspect="1"/>
          </p:cNvPicPr>
          <p:nvPr/>
        </p:nvPicPr>
        <p:blipFill>
          <a:blip r:embed="rId3"/>
          <a:stretch>
            <a:fillRect/>
          </a:stretch>
        </p:blipFill>
        <p:spPr>
          <a:xfrm>
            <a:off x="4572000" y="285729"/>
            <a:ext cx="4250345" cy="3071834"/>
          </a:xfrm>
          <a:prstGeom prst="rect">
            <a:avLst/>
          </a:prstGeom>
        </p:spPr>
      </p:pic>
      <p:pic>
        <p:nvPicPr>
          <p:cNvPr id="4" name="Рисунок 3" descr="0-02-05-ea96a7e5a94a0a86d402b06ccb0f5e97b5d3bfe18459760511c28d6fbc06059e_8fcf2038.jpg"/>
          <p:cNvPicPr>
            <a:picLocks noChangeAspect="1"/>
          </p:cNvPicPr>
          <p:nvPr/>
        </p:nvPicPr>
        <p:blipFill>
          <a:blip r:embed="rId4"/>
          <a:stretch>
            <a:fillRect/>
          </a:stretch>
        </p:blipFill>
        <p:spPr>
          <a:xfrm>
            <a:off x="214282" y="3357562"/>
            <a:ext cx="4393221" cy="3276610"/>
          </a:xfrm>
          <a:prstGeom prst="rect">
            <a:avLst/>
          </a:prstGeom>
        </p:spPr>
      </p:pic>
      <p:sp>
        <p:nvSpPr>
          <p:cNvPr id="5" name="TextBox 4"/>
          <p:cNvSpPr txBox="1"/>
          <p:nvPr/>
        </p:nvSpPr>
        <p:spPr>
          <a:xfrm>
            <a:off x="6000760" y="4357694"/>
            <a:ext cx="2023759" cy="923330"/>
          </a:xfrm>
          <a:prstGeom prst="rect">
            <a:avLst/>
          </a:prstGeom>
          <a:noFill/>
        </p:spPr>
        <p:txBody>
          <a:bodyPr wrap="none" rtlCol="0">
            <a:spAutoFit/>
          </a:bodyPr>
          <a:lstStyle/>
          <a:p>
            <a:r>
              <a:rPr lang="uk-UA" sz="5400" b="1" dirty="0" err="1" smtClean="0">
                <a:solidFill>
                  <a:schemeClr val="accent1">
                    <a:lumMod val="50000"/>
                  </a:schemeClr>
                </a:solidFill>
              </a:rPr>
              <a:t>Квест</a:t>
            </a:r>
            <a:endParaRPr lang="uk-UA" sz="54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02-05-cba0c04620e3afaacbae9274df0475850880a42d7e163a5e99c4d8e47196ae08_7f1b5606.jpg"/>
          <p:cNvPicPr>
            <a:picLocks noChangeAspect="1"/>
          </p:cNvPicPr>
          <p:nvPr/>
        </p:nvPicPr>
        <p:blipFill>
          <a:blip r:embed="rId2"/>
          <a:stretch>
            <a:fillRect/>
          </a:stretch>
        </p:blipFill>
        <p:spPr>
          <a:xfrm>
            <a:off x="0" y="714356"/>
            <a:ext cx="4393221" cy="3215594"/>
          </a:xfrm>
          <a:prstGeom prst="rect">
            <a:avLst/>
          </a:prstGeom>
        </p:spPr>
      </p:pic>
      <p:sp>
        <p:nvSpPr>
          <p:cNvPr id="4" name="TextBox 3"/>
          <p:cNvSpPr txBox="1"/>
          <p:nvPr/>
        </p:nvSpPr>
        <p:spPr>
          <a:xfrm>
            <a:off x="0" y="0"/>
            <a:ext cx="3371116" cy="523220"/>
          </a:xfrm>
          <a:prstGeom prst="rect">
            <a:avLst/>
          </a:prstGeom>
          <a:noFill/>
        </p:spPr>
        <p:txBody>
          <a:bodyPr wrap="none" rtlCol="0">
            <a:spAutoFit/>
          </a:bodyPr>
          <a:lstStyle/>
          <a:p>
            <a:r>
              <a:rPr lang="uk-UA" sz="2800" b="1" dirty="0" smtClean="0">
                <a:solidFill>
                  <a:schemeClr val="accent1">
                    <a:lumMod val="50000"/>
                  </a:schemeClr>
                </a:solidFill>
              </a:rPr>
              <a:t>День толерантності</a:t>
            </a:r>
            <a:endParaRPr lang="uk-UA" sz="2800" b="1" dirty="0">
              <a:solidFill>
                <a:schemeClr val="accent1">
                  <a:lumMod val="50000"/>
                </a:schemeClr>
              </a:solidFill>
            </a:endParaRPr>
          </a:p>
        </p:txBody>
      </p:sp>
      <p:pic>
        <p:nvPicPr>
          <p:cNvPr id="7170" name="Picture 2"/>
          <p:cNvPicPr>
            <a:picLocks noChangeAspect="1" noChangeArrowheads="1"/>
          </p:cNvPicPr>
          <p:nvPr/>
        </p:nvPicPr>
        <p:blipFill>
          <a:blip r:embed="rId3"/>
          <a:srcRect/>
          <a:stretch>
            <a:fillRect/>
          </a:stretch>
        </p:blipFill>
        <p:spPr bwMode="auto">
          <a:xfrm>
            <a:off x="4433877" y="785794"/>
            <a:ext cx="4710123" cy="3071819"/>
          </a:xfrm>
          <a:prstGeom prst="rect">
            <a:avLst/>
          </a:prstGeom>
          <a:noFill/>
          <a:ln w="9525">
            <a:noFill/>
            <a:miter lim="800000"/>
            <a:headEnd/>
            <a:tailEnd/>
          </a:ln>
          <a:effectLst/>
        </p:spPr>
      </p:pic>
      <p:pic>
        <p:nvPicPr>
          <p:cNvPr id="3" name="Рисунок 2" descr="0-02-05-fcb1ca43c4554b73e1fb8790ac8b729593b83418da08f212805c1dae1437a378_cb42792f.jpg"/>
          <p:cNvPicPr>
            <a:picLocks noChangeAspect="1"/>
          </p:cNvPicPr>
          <p:nvPr/>
        </p:nvPicPr>
        <p:blipFill>
          <a:blip r:embed="rId4"/>
          <a:stretch>
            <a:fillRect/>
          </a:stretch>
        </p:blipFill>
        <p:spPr>
          <a:xfrm>
            <a:off x="4429124" y="3643314"/>
            <a:ext cx="4714876" cy="3214686"/>
          </a:xfrm>
          <a:prstGeom prst="rect">
            <a:avLst/>
          </a:prstGeom>
        </p:spPr>
      </p:pic>
      <p:pic>
        <p:nvPicPr>
          <p:cNvPr id="7171" name="Picture 3"/>
          <p:cNvPicPr>
            <a:picLocks noChangeAspect="1" noChangeArrowheads="1"/>
          </p:cNvPicPr>
          <p:nvPr/>
        </p:nvPicPr>
        <p:blipFill>
          <a:blip r:embed="rId5"/>
          <a:srcRect/>
          <a:stretch>
            <a:fillRect/>
          </a:stretch>
        </p:blipFill>
        <p:spPr bwMode="auto">
          <a:xfrm>
            <a:off x="0" y="3695708"/>
            <a:ext cx="4429124" cy="31622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02-05-8e9ce9fbae6089f5ad0920db587a977fd65568d3bd0edae12b702c6b198be477_200d6325.jpg"/>
          <p:cNvPicPr>
            <a:picLocks noChangeAspect="1"/>
          </p:cNvPicPr>
          <p:nvPr/>
        </p:nvPicPr>
        <p:blipFill>
          <a:blip r:embed="rId2"/>
          <a:stretch>
            <a:fillRect/>
          </a:stretch>
        </p:blipFill>
        <p:spPr>
          <a:xfrm>
            <a:off x="0" y="0"/>
            <a:ext cx="4393221" cy="2922712"/>
          </a:xfrm>
          <a:prstGeom prst="rect">
            <a:avLst/>
          </a:prstGeom>
        </p:spPr>
      </p:pic>
      <p:pic>
        <p:nvPicPr>
          <p:cNvPr id="3" name="Рисунок 2" descr="0-02-05-0fcb5281767cd3c7bd414e12a7cbef96484a4b3d5052617482df98918827e455_d2e00fc9.jpg"/>
          <p:cNvPicPr>
            <a:picLocks noChangeAspect="1"/>
          </p:cNvPicPr>
          <p:nvPr/>
        </p:nvPicPr>
        <p:blipFill>
          <a:blip r:embed="rId3"/>
          <a:stretch>
            <a:fillRect/>
          </a:stretch>
        </p:blipFill>
        <p:spPr>
          <a:xfrm>
            <a:off x="4429124" y="1262745"/>
            <a:ext cx="4393221" cy="5595255"/>
          </a:xfrm>
          <a:prstGeom prst="rect">
            <a:avLst/>
          </a:prstGeom>
        </p:spPr>
      </p:pic>
      <p:sp>
        <p:nvSpPr>
          <p:cNvPr id="5" name="TextBox 4"/>
          <p:cNvSpPr txBox="1"/>
          <p:nvPr/>
        </p:nvSpPr>
        <p:spPr>
          <a:xfrm>
            <a:off x="4786314" y="571480"/>
            <a:ext cx="3574953" cy="523220"/>
          </a:xfrm>
          <a:prstGeom prst="rect">
            <a:avLst/>
          </a:prstGeom>
          <a:noFill/>
        </p:spPr>
        <p:txBody>
          <a:bodyPr wrap="none" rtlCol="0">
            <a:spAutoFit/>
          </a:bodyPr>
          <a:lstStyle/>
          <a:p>
            <a:r>
              <a:rPr lang="uk-UA" sz="2800" b="1" dirty="0" smtClean="0">
                <a:solidFill>
                  <a:schemeClr val="accent1">
                    <a:lumMod val="50000"/>
                  </a:schemeClr>
                </a:solidFill>
              </a:rPr>
              <a:t>Наша мова солов'їна</a:t>
            </a:r>
            <a:endParaRPr lang="uk-UA" sz="2800" b="1" dirty="0">
              <a:solidFill>
                <a:schemeClr val="accent1">
                  <a:lumMod val="50000"/>
                </a:schemeClr>
              </a:solidFill>
            </a:endParaRPr>
          </a:p>
        </p:txBody>
      </p:sp>
      <p:pic>
        <p:nvPicPr>
          <p:cNvPr id="12290" name="Picture 2"/>
          <p:cNvPicPr>
            <a:picLocks noChangeAspect="1" noChangeArrowheads="1"/>
          </p:cNvPicPr>
          <p:nvPr/>
        </p:nvPicPr>
        <p:blipFill>
          <a:blip r:embed="rId4"/>
          <a:srcRect/>
          <a:stretch>
            <a:fillRect/>
          </a:stretch>
        </p:blipFill>
        <p:spPr bwMode="auto">
          <a:xfrm>
            <a:off x="142844" y="3061392"/>
            <a:ext cx="4071934" cy="37966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0-02-05-2a570fffecad6bc86396afc35f6ac11178c5a6df6fdd8ff417a0f2ae6aebc0c5_89cac3ba.jpg"/>
          <p:cNvPicPr>
            <a:picLocks noChangeAspect="1"/>
          </p:cNvPicPr>
          <p:nvPr/>
        </p:nvPicPr>
        <p:blipFill>
          <a:blip r:embed="rId2"/>
          <a:stretch>
            <a:fillRect/>
          </a:stretch>
        </p:blipFill>
        <p:spPr>
          <a:xfrm>
            <a:off x="0" y="0"/>
            <a:ext cx="4929222" cy="3544812"/>
          </a:xfrm>
          <a:prstGeom prst="rect">
            <a:avLst/>
          </a:prstGeom>
        </p:spPr>
      </p:pic>
      <p:pic>
        <p:nvPicPr>
          <p:cNvPr id="4" name="Рисунок 3" descr="0-02-05-38995ace9ea68a89873304e0b55bab88c43754a0d8555f6ec2a6d1f11c830f63_8a20ea4d.jpg"/>
          <p:cNvPicPr>
            <a:picLocks noChangeAspect="1"/>
          </p:cNvPicPr>
          <p:nvPr/>
        </p:nvPicPr>
        <p:blipFill>
          <a:blip r:embed="rId3"/>
          <a:stretch>
            <a:fillRect/>
          </a:stretch>
        </p:blipFill>
        <p:spPr>
          <a:xfrm>
            <a:off x="4250713" y="3786190"/>
            <a:ext cx="4893287" cy="3071810"/>
          </a:xfrm>
          <a:prstGeom prst="rect">
            <a:avLst/>
          </a:prstGeom>
        </p:spPr>
      </p:pic>
      <p:pic>
        <p:nvPicPr>
          <p:cNvPr id="6146" name="Picture 2"/>
          <p:cNvPicPr>
            <a:picLocks noChangeAspect="1" noChangeArrowheads="1"/>
          </p:cNvPicPr>
          <p:nvPr/>
        </p:nvPicPr>
        <p:blipFill>
          <a:blip r:embed="rId4"/>
          <a:srcRect/>
          <a:stretch>
            <a:fillRect/>
          </a:stretch>
        </p:blipFill>
        <p:spPr bwMode="auto">
          <a:xfrm>
            <a:off x="5000628" y="214290"/>
            <a:ext cx="3981450" cy="3571876"/>
          </a:xfrm>
          <a:prstGeom prst="rect">
            <a:avLst/>
          </a:prstGeom>
          <a:noFill/>
          <a:ln w="9525">
            <a:noFill/>
            <a:miter lim="800000"/>
            <a:headEnd/>
            <a:tailEnd/>
          </a:ln>
          <a:effectLst/>
        </p:spPr>
      </p:pic>
      <p:sp>
        <p:nvSpPr>
          <p:cNvPr id="6" name="TextBox 5"/>
          <p:cNvSpPr txBox="1"/>
          <p:nvPr/>
        </p:nvSpPr>
        <p:spPr>
          <a:xfrm>
            <a:off x="357158" y="4429132"/>
            <a:ext cx="3609578" cy="1323439"/>
          </a:xfrm>
          <a:prstGeom prst="rect">
            <a:avLst/>
          </a:prstGeom>
          <a:noFill/>
        </p:spPr>
        <p:txBody>
          <a:bodyPr wrap="square" rtlCol="0">
            <a:spAutoFit/>
          </a:bodyPr>
          <a:lstStyle/>
          <a:p>
            <a:pPr algn="ctr"/>
            <a:r>
              <a:rPr lang="uk-UA" sz="4000" b="1" dirty="0" smtClean="0">
                <a:solidFill>
                  <a:schemeClr val="accent1">
                    <a:lumMod val="50000"/>
                  </a:schemeClr>
                </a:solidFill>
              </a:rPr>
              <a:t>Ми подорожуємо</a:t>
            </a:r>
            <a:endParaRPr lang="uk-UA" sz="40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srcRect/>
          <a:stretch>
            <a:fillRect/>
          </a:stretch>
        </p:blipFill>
        <p:spPr bwMode="auto">
          <a:xfrm>
            <a:off x="1" y="3500438"/>
            <a:ext cx="5929321" cy="3357562"/>
          </a:xfrm>
          <a:prstGeom prst="rect">
            <a:avLst/>
          </a:prstGeom>
          <a:noFill/>
          <a:ln w="9525">
            <a:noFill/>
            <a:miter lim="800000"/>
            <a:headEnd/>
            <a:tailEnd/>
          </a:ln>
          <a:effectLst/>
        </p:spPr>
      </p:pic>
      <p:pic>
        <p:nvPicPr>
          <p:cNvPr id="9218" name="Picture 2"/>
          <p:cNvPicPr>
            <a:picLocks noChangeAspect="1" noChangeArrowheads="1"/>
          </p:cNvPicPr>
          <p:nvPr/>
        </p:nvPicPr>
        <p:blipFill>
          <a:blip r:embed="rId3"/>
          <a:srcRect/>
          <a:stretch>
            <a:fillRect/>
          </a:stretch>
        </p:blipFill>
        <p:spPr bwMode="auto">
          <a:xfrm>
            <a:off x="142844" y="214290"/>
            <a:ext cx="5829300" cy="4095750"/>
          </a:xfrm>
          <a:prstGeom prst="rect">
            <a:avLst/>
          </a:prstGeom>
          <a:noFill/>
          <a:ln w="9525">
            <a:noFill/>
            <a:miter lim="800000"/>
            <a:headEnd/>
            <a:tailEnd/>
          </a:ln>
          <a:effectLst/>
        </p:spPr>
      </p:pic>
      <p:pic>
        <p:nvPicPr>
          <p:cNvPr id="4" name="Рисунок 3" descr="0-02-05-669c6fa132bbfe4674fba9d1859e0f8a1f18d1ba3e0b6bfdf5fd8b667e51e441_2600afbf.jpg"/>
          <p:cNvPicPr>
            <a:picLocks noChangeAspect="1"/>
          </p:cNvPicPr>
          <p:nvPr/>
        </p:nvPicPr>
        <p:blipFill>
          <a:blip r:embed="rId4"/>
          <a:stretch>
            <a:fillRect/>
          </a:stretch>
        </p:blipFill>
        <p:spPr>
          <a:xfrm>
            <a:off x="6000760" y="3071810"/>
            <a:ext cx="3143240" cy="3786190"/>
          </a:xfrm>
          <a:prstGeom prst="rect">
            <a:avLst/>
          </a:prstGeom>
        </p:spPr>
      </p:pic>
      <p:sp>
        <p:nvSpPr>
          <p:cNvPr id="5" name="TextBox 4"/>
          <p:cNvSpPr txBox="1"/>
          <p:nvPr/>
        </p:nvSpPr>
        <p:spPr>
          <a:xfrm>
            <a:off x="6215074" y="928670"/>
            <a:ext cx="2643206" cy="1569660"/>
          </a:xfrm>
          <a:prstGeom prst="rect">
            <a:avLst/>
          </a:prstGeom>
          <a:noFill/>
        </p:spPr>
        <p:txBody>
          <a:bodyPr wrap="square" rtlCol="0">
            <a:spAutoFit/>
          </a:bodyPr>
          <a:lstStyle/>
          <a:p>
            <a:pPr algn="ctr"/>
            <a:r>
              <a:rPr lang="uk-UA" sz="3200" b="1" dirty="0" smtClean="0">
                <a:solidFill>
                  <a:schemeClr val="tx2">
                    <a:lumMod val="50000"/>
                  </a:schemeClr>
                </a:solidFill>
              </a:rPr>
              <a:t>День Цивільного Захисту</a:t>
            </a:r>
            <a:endParaRPr lang="uk-UA" sz="3200" b="1"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0"/>
            <a:ext cx="6429388" cy="2857496"/>
          </a:xfrm>
          <a:prstGeom prst="rect">
            <a:avLst/>
          </a:prstGeom>
          <a:noFill/>
          <a:ln w="9525">
            <a:noFill/>
            <a:miter lim="800000"/>
            <a:headEnd/>
            <a:tailEnd/>
          </a:ln>
          <a:effectLst/>
        </p:spPr>
      </p:pic>
      <p:pic>
        <p:nvPicPr>
          <p:cNvPr id="14339" name="Picture 3"/>
          <p:cNvPicPr>
            <a:picLocks noChangeAspect="1" noChangeArrowheads="1"/>
          </p:cNvPicPr>
          <p:nvPr/>
        </p:nvPicPr>
        <p:blipFill>
          <a:blip r:embed="rId3"/>
          <a:srcRect/>
          <a:stretch>
            <a:fillRect/>
          </a:stretch>
        </p:blipFill>
        <p:spPr bwMode="auto">
          <a:xfrm>
            <a:off x="4643438" y="1857364"/>
            <a:ext cx="4500562" cy="2533650"/>
          </a:xfrm>
          <a:prstGeom prst="rect">
            <a:avLst/>
          </a:prstGeom>
          <a:noFill/>
          <a:ln w="9525">
            <a:noFill/>
            <a:miter lim="800000"/>
            <a:headEnd/>
            <a:tailEnd/>
          </a:ln>
          <a:effectLst/>
        </p:spPr>
      </p:pic>
      <p:pic>
        <p:nvPicPr>
          <p:cNvPr id="14340" name="Picture 4"/>
          <p:cNvPicPr>
            <a:picLocks noChangeAspect="1" noChangeArrowheads="1"/>
          </p:cNvPicPr>
          <p:nvPr/>
        </p:nvPicPr>
        <p:blipFill>
          <a:blip r:embed="rId4"/>
          <a:srcRect/>
          <a:stretch>
            <a:fillRect/>
          </a:stretch>
        </p:blipFill>
        <p:spPr bwMode="auto">
          <a:xfrm>
            <a:off x="3000375" y="3990975"/>
            <a:ext cx="6143625" cy="2867025"/>
          </a:xfrm>
          <a:prstGeom prst="rect">
            <a:avLst/>
          </a:prstGeom>
          <a:noFill/>
          <a:ln w="9525">
            <a:noFill/>
            <a:miter lim="800000"/>
            <a:headEnd/>
            <a:tailEnd/>
          </a:ln>
          <a:effectLst/>
        </p:spPr>
      </p:pic>
      <p:sp>
        <p:nvSpPr>
          <p:cNvPr id="5" name="TextBox 4"/>
          <p:cNvSpPr txBox="1"/>
          <p:nvPr/>
        </p:nvSpPr>
        <p:spPr>
          <a:xfrm>
            <a:off x="357158" y="3071810"/>
            <a:ext cx="4004494" cy="830997"/>
          </a:xfrm>
          <a:prstGeom prst="rect">
            <a:avLst/>
          </a:prstGeom>
          <a:noFill/>
        </p:spPr>
        <p:txBody>
          <a:bodyPr wrap="none" rtlCol="0">
            <a:spAutoFit/>
          </a:bodyPr>
          <a:lstStyle/>
          <a:p>
            <a:r>
              <a:rPr lang="uk-UA" sz="4800" b="1" dirty="0" smtClean="0">
                <a:solidFill>
                  <a:schemeClr val="tx2">
                    <a:lumMod val="50000"/>
                  </a:schemeClr>
                </a:solidFill>
              </a:rPr>
              <a:t>Свято Матері</a:t>
            </a:r>
            <a:endParaRPr lang="uk-UA" sz="4800" b="1" dirty="0">
              <a:solidFill>
                <a:schemeClr val="tx2">
                  <a:lumMod val="50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srcRect/>
          <a:stretch>
            <a:fillRect/>
          </a:stretch>
        </p:blipFill>
        <p:spPr bwMode="auto">
          <a:xfrm>
            <a:off x="0" y="214290"/>
            <a:ext cx="4962525" cy="3724275"/>
          </a:xfrm>
          <a:prstGeom prst="rect">
            <a:avLst/>
          </a:prstGeom>
          <a:noFill/>
          <a:ln w="9525">
            <a:noFill/>
            <a:miter lim="800000"/>
            <a:headEnd/>
            <a:tailEnd/>
          </a:ln>
          <a:effectLst/>
        </p:spPr>
      </p:pic>
      <p:pic>
        <p:nvPicPr>
          <p:cNvPr id="13317" name="Picture 5"/>
          <p:cNvPicPr>
            <a:picLocks noChangeAspect="1" noChangeArrowheads="1"/>
          </p:cNvPicPr>
          <p:nvPr/>
        </p:nvPicPr>
        <p:blipFill>
          <a:blip r:embed="rId3"/>
          <a:srcRect/>
          <a:stretch>
            <a:fillRect/>
          </a:stretch>
        </p:blipFill>
        <p:spPr bwMode="auto">
          <a:xfrm>
            <a:off x="4857752" y="928670"/>
            <a:ext cx="3873632" cy="2786082"/>
          </a:xfrm>
          <a:prstGeom prst="rect">
            <a:avLst/>
          </a:prstGeom>
          <a:noFill/>
          <a:ln w="9525">
            <a:noFill/>
            <a:miter lim="800000"/>
            <a:headEnd/>
            <a:tailEnd/>
          </a:ln>
          <a:effectLst/>
        </p:spPr>
      </p:pic>
      <p:pic>
        <p:nvPicPr>
          <p:cNvPr id="13318" name="Picture 6"/>
          <p:cNvPicPr>
            <a:picLocks noChangeAspect="1" noChangeArrowheads="1"/>
          </p:cNvPicPr>
          <p:nvPr/>
        </p:nvPicPr>
        <p:blipFill>
          <a:blip r:embed="rId4"/>
          <a:srcRect/>
          <a:stretch>
            <a:fillRect/>
          </a:stretch>
        </p:blipFill>
        <p:spPr bwMode="auto">
          <a:xfrm>
            <a:off x="285720" y="4073381"/>
            <a:ext cx="4071966" cy="2784619"/>
          </a:xfrm>
          <a:prstGeom prst="rect">
            <a:avLst/>
          </a:prstGeom>
          <a:noFill/>
          <a:ln w="9525">
            <a:noFill/>
            <a:miter lim="800000"/>
            <a:headEnd/>
            <a:tailEnd/>
          </a:ln>
          <a:effectLst/>
        </p:spPr>
      </p:pic>
      <p:pic>
        <p:nvPicPr>
          <p:cNvPr id="13316" name="Picture 4"/>
          <p:cNvPicPr>
            <a:picLocks noChangeAspect="1" noChangeArrowheads="1"/>
          </p:cNvPicPr>
          <p:nvPr/>
        </p:nvPicPr>
        <p:blipFill>
          <a:blip r:embed="rId5"/>
          <a:srcRect/>
          <a:stretch>
            <a:fillRect/>
          </a:stretch>
        </p:blipFill>
        <p:spPr bwMode="auto">
          <a:xfrm>
            <a:off x="4500562" y="3667125"/>
            <a:ext cx="4171950" cy="3190875"/>
          </a:xfrm>
          <a:prstGeom prst="rect">
            <a:avLst/>
          </a:prstGeom>
          <a:noFill/>
          <a:ln w="9525">
            <a:noFill/>
            <a:miter lim="800000"/>
            <a:headEnd/>
            <a:tailEnd/>
          </a:ln>
          <a:effectLst/>
        </p:spPr>
      </p:pic>
      <p:sp>
        <p:nvSpPr>
          <p:cNvPr id="7" name="TextBox 6"/>
          <p:cNvSpPr txBox="1"/>
          <p:nvPr/>
        </p:nvSpPr>
        <p:spPr>
          <a:xfrm>
            <a:off x="5214942" y="285728"/>
            <a:ext cx="3571900" cy="461665"/>
          </a:xfrm>
          <a:prstGeom prst="rect">
            <a:avLst/>
          </a:prstGeom>
          <a:noFill/>
        </p:spPr>
        <p:txBody>
          <a:bodyPr wrap="square" rtlCol="0">
            <a:spAutoFit/>
          </a:bodyPr>
          <a:lstStyle/>
          <a:p>
            <a:r>
              <a:rPr lang="uk-UA" sz="2400" b="1" dirty="0" smtClean="0">
                <a:solidFill>
                  <a:schemeClr val="tx2">
                    <a:lumMod val="50000"/>
                  </a:schemeClr>
                </a:solidFill>
              </a:rPr>
              <a:t>Казка в гості завітала</a:t>
            </a:r>
            <a:endParaRPr lang="uk-UA" sz="2400" b="1" dirty="0">
              <a:solidFill>
                <a:schemeClr val="tx2">
                  <a:lumMod val="50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0-02-05-8ab974fee9af3b102ba65fead2b4bbb7c4f49c1ef7b7bba37e774274011132be_e7087d05.jpg"/>
          <p:cNvPicPr>
            <a:picLocks noChangeAspect="1"/>
          </p:cNvPicPr>
          <p:nvPr/>
        </p:nvPicPr>
        <p:blipFill>
          <a:blip r:embed="rId2"/>
          <a:stretch>
            <a:fillRect/>
          </a:stretch>
        </p:blipFill>
        <p:spPr>
          <a:xfrm>
            <a:off x="4071934" y="3429000"/>
            <a:ext cx="4393221" cy="3071834"/>
          </a:xfrm>
          <a:prstGeom prst="rect">
            <a:avLst/>
          </a:prstGeom>
        </p:spPr>
      </p:pic>
      <p:pic>
        <p:nvPicPr>
          <p:cNvPr id="4098" name="Picture 2"/>
          <p:cNvPicPr>
            <a:picLocks noChangeAspect="1" noChangeArrowheads="1"/>
          </p:cNvPicPr>
          <p:nvPr/>
        </p:nvPicPr>
        <p:blipFill>
          <a:blip r:embed="rId3"/>
          <a:srcRect/>
          <a:stretch>
            <a:fillRect/>
          </a:stretch>
        </p:blipFill>
        <p:spPr bwMode="auto">
          <a:xfrm>
            <a:off x="214282" y="357166"/>
            <a:ext cx="4429124" cy="32673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214414" y="1714488"/>
            <a:ext cx="6753225" cy="3762375"/>
          </a:xfrm>
          <a:prstGeom prst="rect">
            <a:avLst/>
          </a:prstGeom>
          <a:noFill/>
          <a:ln w="9525">
            <a:noFill/>
            <a:miter lim="800000"/>
            <a:headEnd/>
            <a:tailEnd/>
          </a:ln>
          <a:effectLst/>
        </p:spPr>
      </p:pic>
      <p:sp>
        <p:nvSpPr>
          <p:cNvPr id="3" name="TextBox 2"/>
          <p:cNvSpPr txBox="1"/>
          <p:nvPr/>
        </p:nvSpPr>
        <p:spPr>
          <a:xfrm>
            <a:off x="1643042" y="928670"/>
            <a:ext cx="4717895" cy="646331"/>
          </a:xfrm>
          <a:prstGeom prst="rect">
            <a:avLst/>
          </a:prstGeom>
          <a:noFill/>
        </p:spPr>
        <p:txBody>
          <a:bodyPr wrap="none" rtlCol="0">
            <a:spAutoFit/>
          </a:bodyPr>
          <a:lstStyle/>
          <a:p>
            <a:r>
              <a:rPr lang="uk-UA" sz="3600" b="1" dirty="0" smtClean="0">
                <a:solidFill>
                  <a:schemeClr val="accent1">
                    <a:lumMod val="50000"/>
                  </a:schemeClr>
                </a:solidFill>
              </a:rPr>
              <a:t>Прощавай букварику</a:t>
            </a:r>
            <a:endParaRPr lang="uk-UA" sz="36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3654124378"/>
              </p:ext>
            </p:extLst>
          </p:nvPr>
        </p:nvGraphicFramePr>
        <p:xfrm>
          <a:off x="357158" y="1397000"/>
          <a:ext cx="8572560" cy="5032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Прямокутник 3"/>
          <p:cNvSpPr/>
          <p:nvPr/>
        </p:nvSpPr>
        <p:spPr>
          <a:xfrm>
            <a:off x="571472" y="428604"/>
            <a:ext cx="8215370" cy="707886"/>
          </a:xfrm>
          <a:prstGeom prst="rect">
            <a:avLst/>
          </a:prstGeom>
        </p:spPr>
        <p:txBody>
          <a:bodyPr wrap="square">
            <a:spAutoFit/>
          </a:bodyPr>
          <a:lstStyle/>
          <a:p>
            <a:pPr algn="ctr"/>
            <a:r>
              <a:rPr lang="uk-UA" sz="4000" b="1" dirty="0">
                <a:solidFill>
                  <a:srgbClr val="002060"/>
                </a:solidFill>
                <a:latin typeface="Arial" pitchFamily="34" charset="0"/>
                <a:ea typeface="DFKai-SB" pitchFamily="65" charset="-120"/>
                <a:cs typeface="Arial" pitchFamily="34" charset="0"/>
              </a:rPr>
              <a:t>Так у школі навчається</a:t>
            </a:r>
            <a:endParaRPr lang="uk-UA" sz="4000" b="1" dirty="0">
              <a:solidFill>
                <a:srgbClr val="002060"/>
              </a:solidFill>
            </a:endParaRPr>
          </a:p>
        </p:txBody>
      </p:sp>
    </p:spTree>
  </p:cSld>
  <p:clrMapOvr>
    <a:masterClrMapping/>
  </p:clrMapOvr>
  <p:transition>
    <p:wipe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srcRect/>
          <a:stretch>
            <a:fillRect/>
          </a:stretch>
        </p:blipFill>
        <p:spPr bwMode="auto">
          <a:xfrm>
            <a:off x="2285984" y="142852"/>
            <a:ext cx="6858016" cy="3214734"/>
          </a:xfrm>
          <a:prstGeom prst="rect">
            <a:avLst/>
          </a:prstGeom>
          <a:noFill/>
          <a:ln w="9525">
            <a:noFill/>
            <a:miter lim="800000"/>
            <a:headEnd/>
            <a:tailEnd/>
          </a:ln>
          <a:effectLst/>
        </p:spPr>
      </p:pic>
      <p:sp>
        <p:nvSpPr>
          <p:cNvPr id="4" name="TextBox 3"/>
          <p:cNvSpPr txBox="1"/>
          <p:nvPr/>
        </p:nvSpPr>
        <p:spPr>
          <a:xfrm>
            <a:off x="-1" y="285728"/>
            <a:ext cx="2214547" cy="1815882"/>
          </a:xfrm>
          <a:prstGeom prst="rect">
            <a:avLst/>
          </a:prstGeom>
          <a:noFill/>
        </p:spPr>
        <p:txBody>
          <a:bodyPr wrap="square" rtlCol="0">
            <a:spAutoFit/>
          </a:bodyPr>
          <a:lstStyle/>
          <a:p>
            <a:r>
              <a:rPr lang="uk-UA" sz="2800" b="1" dirty="0" smtClean="0">
                <a:solidFill>
                  <a:schemeClr val="accent1">
                    <a:lumMod val="50000"/>
                  </a:schemeClr>
                </a:solidFill>
              </a:rPr>
              <a:t>Зустріч із майбутніми </a:t>
            </a:r>
            <a:r>
              <a:rPr lang="uk-UA" sz="2800" b="1" dirty="0" err="1" smtClean="0">
                <a:solidFill>
                  <a:schemeClr val="accent1">
                    <a:lumMod val="50000"/>
                  </a:schemeClr>
                </a:solidFill>
              </a:rPr>
              <a:t>першоклас</a:t>
            </a:r>
            <a:endParaRPr lang="uk-UA" sz="2800" b="1" dirty="0" smtClean="0">
              <a:solidFill>
                <a:schemeClr val="accent1">
                  <a:lumMod val="50000"/>
                </a:schemeClr>
              </a:solidFill>
            </a:endParaRPr>
          </a:p>
          <a:p>
            <a:r>
              <a:rPr lang="uk-UA" sz="2800" b="1" dirty="0" err="1" smtClean="0">
                <a:solidFill>
                  <a:schemeClr val="accent1">
                    <a:lumMod val="50000"/>
                  </a:schemeClr>
                </a:solidFill>
              </a:rPr>
              <a:t>никами</a:t>
            </a:r>
            <a:endParaRPr lang="uk-UA" sz="2800" b="1" dirty="0">
              <a:solidFill>
                <a:schemeClr val="accent1">
                  <a:lumMod val="50000"/>
                </a:schemeClr>
              </a:solidFill>
            </a:endParaRPr>
          </a:p>
        </p:txBody>
      </p:sp>
      <p:pic>
        <p:nvPicPr>
          <p:cNvPr id="5124" name="Picture 4"/>
          <p:cNvPicPr>
            <a:picLocks noChangeAspect="1" noChangeArrowheads="1"/>
          </p:cNvPicPr>
          <p:nvPr/>
        </p:nvPicPr>
        <p:blipFill>
          <a:blip r:embed="rId3"/>
          <a:srcRect/>
          <a:stretch>
            <a:fillRect/>
          </a:stretch>
        </p:blipFill>
        <p:spPr bwMode="auto">
          <a:xfrm>
            <a:off x="214282" y="3500438"/>
            <a:ext cx="6894816" cy="33575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a:stretch>
            <a:fillRect/>
          </a:stretch>
        </p:blipFill>
        <p:spPr bwMode="auto">
          <a:xfrm>
            <a:off x="0" y="642919"/>
            <a:ext cx="5641461" cy="3071834"/>
          </a:xfrm>
          <a:prstGeom prst="rect">
            <a:avLst/>
          </a:prstGeom>
          <a:noFill/>
          <a:ln w="9525">
            <a:noFill/>
            <a:miter lim="800000"/>
            <a:headEnd/>
            <a:tailEnd/>
          </a:ln>
          <a:effectLst/>
        </p:spPr>
      </p:pic>
      <p:pic>
        <p:nvPicPr>
          <p:cNvPr id="63491" name="Picture 3"/>
          <p:cNvPicPr>
            <a:picLocks noChangeAspect="1" noChangeArrowheads="1"/>
          </p:cNvPicPr>
          <p:nvPr/>
        </p:nvPicPr>
        <p:blipFill>
          <a:blip r:embed="rId3"/>
          <a:srcRect/>
          <a:stretch>
            <a:fillRect/>
          </a:stretch>
        </p:blipFill>
        <p:spPr bwMode="auto">
          <a:xfrm>
            <a:off x="3357554" y="3286124"/>
            <a:ext cx="5600700" cy="3286125"/>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428596" y="785794"/>
            <a:ext cx="7643866" cy="646331"/>
          </a:xfrm>
          <a:prstGeom prst="rect">
            <a:avLst/>
          </a:prstGeom>
        </p:spPr>
        <p:txBody>
          <a:bodyPr wrap="square">
            <a:spAutoFit/>
          </a:bodyPr>
          <a:lstStyle/>
          <a:p>
            <a:r>
              <a:rPr lang="uk-UA" sz="3600" b="1" dirty="0">
                <a:solidFill>
                  <a:schemeClr val="tx2">
                    <a:lumMod val="50000"/>
                  </a:schemeClr>
                </a:solidFill>
                <a:latin typeface="Segoe Script" panose="020B0504020000000003" pitchFamily="34" charset="0"/>
              </a:rPr>
              <a:t>Крім цього</a:t>
            </a:r>
            <a:endParaRPr lang="uk-UA" sz="3600" b="1" dirty="0"/>
          </a:p>
        </p:txBody>
      </p:sp>
      <p:sp>
        <p:nvSpPr>
          <p:cNvPr id="3" name="Прямокутник 2"/>
          <p:cNvSpPr/>
          <p:nvPr/>
        </p:nvSpPr>
        <p:spPr>
          <a:xfrm>
            <a:off x="500034" y="1714488"/>
            <a:ext cx="7572428" cy="3108543"/>
          </a:xfrm>
          <a:prstGeom prst="rect">
            <a:avLst/>
          </a:prstGeom>
        </p:spPr>
        <p:txBody>
          <a:bodyPr wrap="square">
            <a:spAutoFit/>
          </a:bodyPr>
          <a:lstStyle/>
          <a:p>
            <a:pPr>
              <a:buFont typeface="Arial" pitchFamily="34" charset="0"/>
              <a:buChar char="•"/>
              <a:defRPr/>
            </a:pPr>
            <a:r>
              <a:rPr lang="uk-UA" sz="2800" b="1" dirty="0">
                <a:solidFill>
                  <a:srgbClr val="002060"/>
                </a:solidFill>
              </a:rPr>
              <a:t>для ефективного навчання і виховання школярів отримано навчальні підручники для учнів, а також поповнено бібліотеку художньою літературою;</a:t>
            </a:r>
          </a:p>
          <a:p>
            <a:pPr>
              <a:buFont typeface="Arial" pitchFamily="34" charset="0"/>
              <a:buChar char="•"/>
              <a:defRPr/>
            </a:pPr>
            <a:r>
              <a:rPr lang="uk-UA" sz="2800" b="1" dirty="0">
                <a:solidFill>
                  <a:srgbClr val="002060"/>
                </a:solidFill>
              </a:rPr>
              <a:t> з метою дотримання санітарно-гігієнічних умов ефективно працює обслуговуючий персонал.</a:t>
            </a:r>
          </a:p>
        </p:txBody>
      </p:sp>
    </p:spTree>
  </p:cSld>
  <p:clrMapOvr>
    <a:masterClrMapping/>
  </p:clrMapOvr>
  <p:transition>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85728"/>
            <a:ext cx="6643734" cy="500067"/>
          </a:xfrm>
        </p:spPr>
        <p:txBody>
          <a:bodyPr>
            <a:noAutofit/>
          </a:bodyPr>
          <a:lstStyle/>
          <a:p>
            <a:r>
              <a:rPr lang="uk-UA" sz="2800" dirty="0">
                <a:solidFill>
                  <a:schemeClr val="tx2">
                    <a:lumMod val="50000"/>
                  </a:schemeClr>
                </a:solidFill>
                <a:latin typeface="Segoe Print" panose="02000600000000000000" pitchFamily="2" charset="0"/>
              </a:rPr>
              <a:t>Інформатизація системи освіти</a:t>
            </a:r>
            <a:endParaRPr lang="uk-UA" sz="2800" dirty="0"/>
          </a:p>
        </p:txBody>
      </p:sp>
      <p:sp>
        <p:nvSpPr>
          <p:cNvPr id="3" name="Місце для тексту 2"/>
          <p:cNvSpPr>
            <a:spLocks noGrp="1"/>
          </p:cNvSpPr>
          <p:nvPr>
            <p:ph type="body" sz="half" idx="2"/>
          </p:nvPr>
        </p:nvSpPr>
        <p:spPr>
          <a:xfrm>
            <a:off x="214282" y="928670"/>
            <a:ext cx="2928958" cy="1214446"/>
          </a:xfrm>
        </p:spPr>
        <p:txBody>
          <a:bodyPr/>
          <a:lstStyle/>
          <a:p>
            <a:pPr algn="ctr"/>
            <a:r>
              <a:rPr lang="uk-UA" sz="1800" b="1" dirty="0">
                <a:solidFill>
                  <a:srgbClr val="002060"/>
                </a:solidFill>
                <a:latin typeface="Segoe Print" panose="02000600000000000000" pitchFamily="2" charset="0"/>
              </a:rPr>
              <a:t>На сьогодні у школі обладнано сучасними інформаційними технологіями:</a:t>
            </a:r>
            <a:endParaRPr lang="uk-UA" sz="1800" b="1" dirty="0">
              <a:solidFill>
                <a:srgbClr val="002060"/>
              </a:solidFill>
            </a:endParaRPr>
          </a:p>
          <a:p>
            <a:endParaRPr lang="uk-UA" dirty="0"/>
          </a:p>
        </p:txBody>
      </p:sp>
      <p:sp>
        <p:nvSpPr>
          <p:cNvPr id="5" name="Прямокутник 4"/>
          <p:cNvSpPr/>
          <p:nvPr/>
        </p:nvSpPr>
        <p:spPr>
          <a:xfrm rot="364224">
            <a:off x="3428992" y="1424359"/>
            <a:ext cx="4572000" cy="3416320"/>
          </a:xfrm>
          <a:prstGeom prst="rect">
            <a:avLst/>
          </a:prstGeom>
        </p:spPr>
        <p:txBody>
          <a:bodyPr>
            <a:spAutoFit/>
          </a:bodyPr>
          <a:lstStyle/>
          <a:p>
            <a:pPr>
              <a:defRPr/>
            </a:pPr>
            <a:r>
              <a:rPr lang="uk-UA" dirty="0">
                <a:solidFill>
                  <a:schemeClr val="accent2">
                    <a:lumMod val="50000"/>
                  </a:schemeClr>
                </a:solidFill>
                <a:latin typeface="Times New Roman" panose="02020603050405020304" pitchFamily="18" charset="0"/>
                <a:cs typeface="Times New Roman" panose="02020603050405020304" pitchFamily="18" charset="0"/>
              </a:rPr>
              <a:t>Функціонує:</a:t>
            </a:r>
          </a:p>
          <a:p>
            <a:pPr>
              <a:defRPr/>
            </a:pPr>
            <a:endParaRPr lang="uk-UA" dirty="0">
              <a:solidFill>
                <a:schemeClr val="accent2">
                  <a:lumMod val="50000"/>
                </a:schemeClr>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uk-UA" dirty="0">
                <a:solidFill>
                  <a:schemeClr val="accent2">
                    <a:lumMod val="50000"/>
                  </a:schemeClr>
                </a:solidFill>
                <a:latin typeface="Times New Roman" panose="02020603050405020304" pitchFamily="18" charset="0"/>
                <a:cs typeface="Times New Roman" panose="02020603050405020304" pitchFamily="18" charset="0"/>
              </a:rPr>
              <a:t>12 комп</a:t>
            </a:r>
            <a:r>
              <a:rPr lang="en-US" dirty="0">
                <a:solidFill>
                  <a:schemeClr val="accent2">
                    <a:lumMod val="50000"/>
                  </a:schemeClr>
                </a:solidFill>
                <a:latin typeface="Times New Roman" panose="02020603050405020304" pitchFamily="18" charset="0"/>
                <a:cs typeface="Times New Roman" panose="02020603050405020304" pitchFamily="18" charset="0"/>
              </a:rPr>
              <a:t>’</a:t>
            </a:r>
            <a:r>
              <a:rPr lang="uk-UA" dirty="0" err="1">
                <a:solidFill>
                  <a:schemeClr val="accent2">
                    <a:lumMod val="50000"/>
                  </a:schemeClr>
                </a:solidFill>
                <a:latin typeface="Times New Roman" panose="02020603050405020304" pitchFamily="18" charset="0"/>
                <a:cs typeface="Times New Roman" panose="02020603050405020304" pitchFamily="18" charset="0"/>
              </a:rPr>
              <a:t>ютерів</a:t>
            </a:r>
            <a:endParaRPr lang="en-US" dirty="0">
              <a:solidFill>
                <a:schemeClr val="accent2">
                  <a:lumMod val="50000"/>
                </a:schemeClr>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uk-UA" dirty="0">
                <a:solidFill>
                  <a:schemeClr val="accent2">
                    <a:lumMod val="50000"/>
                  </a:schemeClr>
                </a:solidFill>
                <a:latin typeface="Times New Roman" panose="02020603050405020304" pitchFamily="18" charset="0"/>
                <a:cs typeface="Times New Roman" panose="02020603050405020304" pitchFamily="18" charset="0"/>
              </a:rPr>
              <a:t>7</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uk-UA" dirty="0">
                <a:solidFill>
                  <a:schemeClr val="accent2">
                    <a:lumMod val="50000"/>
                  </a:schemeClr>
                </a:solidFill>
                <a:latin typeface="Times New Roman" panose="02020603050405020304" pitchFamily="18" charset="0"/>
                <a:cs typeface="Times New Roman" panose="02020603050405020304" pitchFamily="18" charset="0"/>
              </a:rPr>
              <a:t>ноутбуків</a:t>
            </a:r>
          </a:p>
          <a:p>
            <a:pPr marL="342900" indent="-342900">
              <a:buFont typeface="Wingdings" panose="05000000000000000000" pitchFamily="2" charset="2"/>
              <a:buChar char="Ø"/>
              <a:defRPr/>
            </a:pPr>
            <a:r>
              <a:rPr lang="uk-UA" dirty="0">
                <a:solidFill>
                  <a:schemeClr val="accent2">
                    <a:lumMod val="50000"/>
                  </a:schemeClr>
                </a:solidFill>
                <a:latin typeface="Times New Roman" panose="02020603050405020304" pitchFamily="18" charset="0"/>
                <a:cs typeface="Times New Roman" panose="02020603050405020304" pitchFamily="18" charset="0"/>
              </a:rPr>
              <a:t>2 планшети</a:t>
            </a:r>
          </a:p>
          <a:p>
            <a:pPr marL="342900" indent="-342900">
              <a:buFont typeface="Wingdings" panose="05000000000000000000" pitchFamily="2" charset="2"/>
              <a:buChar char="Ø"/>
              <a:defRPr/>
            </a:pPr>
            <a:r>
              <a:rPr lang="uk-UA" dirty="0">
                <a:solidFill>
                  <a:schemeClr val="accent2">
                    <a:lumMod val="50000"/>
                  </a:schemeClr>
                </a:solidFill>
                <a:latin typeface="Times New Roman" panose="02020603050405020304" pitchFamily="18" charset="0"/>
                <a:cs typeface="Times New Roman" panose="02020603050405020304" pitchFamily="18" charset="0"/>
              </a:rPr>
              <a:t>1 інтерактивна дошка</a:t>
            </a:r>
          </a:p>
          <a:p>
            <a:pPr marL="342900" indent="-342900">
              <a:buFont typeface="Wingdings" panose="05000000000000000000" pitchFamily="2" charset="2"/>
              <a:buChar char="Ø"/>
              <a:defRPr/>
            </a:pPr>
            <a:r>
              <a:rPr lang="uk-UA" dirty="0">
                <a:solidFill>
                  <a:schemeClr val="accent2">
                    <a:lumMod val="50000"/>
                  </a:schemeClr>
                </a:solidFill>
                <a:latin typeface="Times New Roman" panose="02020603050405020304" pitchFamily="18" charset="0"/>
                <a:cs typeface="Times New Roman" panose="02020603050405020304" pitchFamily="18" charset="0"/>
              </a:rPr>
              <a:t>3 </a:t>
            </a:r>
            <a:r>
              <a:rPr lang="uk-UA" dirty="0" err="1">
                <a:solidFill>
                  <a:schemeClr val="accent2">
                    <a:lumMod val="50000"/>
                  </a:schemeClr>
                </a:solidFill>
                <a:latin typeface="Times New Roman" panose="02020603050405020304" pitchFamily="18" charset="0"/>
                <a:cs typeface="Times New Roman" panose="02020603050405020304" pitchFamily="18" charset="0"/>
              </a:rPr>
              <a:t>хромбуки</a:t>
            </a:r>
            <a:endParaRPr lang="uk-UA" dirty="0">
              <a:solidFill>
                <a:schemeClr val="accent2">
                  <a:lumMod val="50000"/>
                </a:schemeClr>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uk-UA" dirty="0">
                <a:solidFill>
                  <a:schemeClr val="accent2">
                    <a:lumMod val="50000"/>
                  </a:schemeClr>
                </a:solidFill>
                <a:latin typeface="Times New Roman" panose="02020603050405020304" pitchFamily="18" charset="0"/>
                <a:cs typeface="Times New Roman" panose="02020603050405020304" pitchFamily="18" charset="0"/>
              </a:rPr>
              <a:t>4 принтерів 3 в 1</a:t>
            </a:r>
          </a:p>
          <a:p>
            <a:pPr marL="342900" indent="-342900">
              <a:buFont typeface="Wingdings" panose="05000000000000000000" pitchFamily="2" charset="2"/>
              <a:buChar char="Ø"/>
              <a:defRPr/>
            </a:pPr>
            <a:r>
              <a:rPr lang="uk-UA" dirty="0">
                <a:solidFill>
                  <a:schemeClr val="accent2">
                    <a:lumMod val="50000"/>
                  </a:schemeClr>
                </a:solidFill>
                <a:latin typeface="Times New Roman" panose="02020603050405020304" pitchFamily="18" charset="0"/>
                <a:cs typeface="Times New Roman" panose="02020603050405020304" pitchFamily="18" charset="0"/>
              </a:rPr>
              <a:t>2 </a:t>
            </a:r>
            <a:r>
              <a:rPr lang="uk-UA" dirty="0" err="1">
                <a:solidFill>
                  <a:schemeClr val="accent2">
                    <a:lumMod val="50000"/>
                  </a:schemeClr>
                </a:solidFill>
                <a:latin typeface="Times New Roman" panose="02020603050405020304" pitchFamily="18" charset="0"/>
                <a:cs typeface="Times New Roman" panose="02020603050405020304" pitchFamily="18" charset="0"/>
              </a:rPr>
              <a:t>ламінатори</a:t>
            </a:r>
            <a:endParaRPr lang="uk-UA" dirty="0">
              <a:solidFill>
                <a:schemeClr val="accent2">
                  <a:lumMod val="50000"/>
                </a:schemeClr>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uk-UA" dirty="0">
                <a:solidFill>
                  <a:schemeClr val="accent2">
                    <a:lumMod val="50000"/>
                  </a:schemeClr>
                </a:solidFill>
                <a:latin typeface="Times New Roman" panose="02020603050405020304" pitchFamily="18" charset="0"/>
                <a:cs typeface="Times New Roman" panose="02020603050405020304" pitchFamily="18" charset="0"/>
              </a:rPr>
              <a:t>2 </a:t>
            </a:r>
            <a:r>
              <a:rPr lang="uk-UA" dirty="0" err="1">
                <a:solidFill>
                  <a:schemeClr val="accent2">
                    <a:lumMod val="50000"/>
                  </a:schemeClr>
                </a:solidFill>
                <a:latin typeface="Times New Roman" panose="02020603050405020304" pitchFamily="18" charset="0"/>
                <a:cs typeface="Times New Roman" panose="02020603050405020304" pitchFamily="18" charset="0"/>
              </a:rPr>
              <a:t>роутера</a:t>
            </a:r>
            <a:endParaRPr lang="uk-UA" dirty="0">
              <a:solidFill>
                <a:schemeClr val="accent2">
                  <a:lumMod val="50000"/>
                </a:schemeClr>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uk-UA" dirty="0">
                <a:solidFill>
                  <a:schemeClr val="accent2">
                    <a:lumMod val="50000"/>
                  </a:schemeClr>
                </a:solidFill>
                <a:latin typeface="Times New Roman" panose="02020603050405020304" pitchFamily="18" charset="0"/>
                <a:cs typeface="Times New Roman" panose="02020603050405020304" pitchFamily="18" charset="0"/>
              </a:rPr>
              <a:t>2 точки доступу до безпровідної мережі Інтернет</a:t>
            </a:r>
          </a:p>
        </p:txBody>
      </p:sp>
      <p:sp>
        <p:nvSpPr>
          <p:cNvPr id="6" name="Прямокутник 5"/>
          <p:cNvSpPr/>
          <p:nvPr/>
        </p:nvSpPr>
        <p:spPr>
          <a:xfrm rot="21085344">
            <a:off x="207605" y="3661016"/>
            <a:ext cx="2651125" cy="2677656"/>
          </a:xfrm>
          <a:prstGeom prst="rect">
            <a:avLst/>
          </a:prstGeom>
        </p:spPr>
        <p:txBody>
          <a:bodyPr wrap="square">
            <a:spAutoFit/>
          </a:bodyPr>
          <a:lstStyle/>
          <a:p>
            <a:pPr marL="285750" indent="-285750">
              <a:buFont typeface="Wingdings" panose="05000000000000000000" pitchFamily="2" charset="2"/>
              <a:buChar char="ü"/>
              <a:defRPr/>
            </a:pPr>
            <a:r>
              <a:rPr lang="uk-UA" sz="2800" b="1" dirty="0">
                <a:solidFill>
                  <a:srgbClr val="002060"/>
                </a:solidFill>
              </a:rPr>
              <a:t>1 кабінет ІКТ</a:t>
            </a:r>
            <a:endParaRPr lang="de-DE" sz="2800" b="1" dirty="0">
              <a:solidFill>
                <a:srgbClr val="002060"/>
              </a:solidFill>
            </a:endParaRPr>
          </a:p>
          <a:p>
            <a:pPr marL="285750" indent="-285750">
              <a:buFont typeface="Wingdings" panose="05000000000000000000" pitchFamily="2" charset="2"/>
              <a:buChar char="ü"/>
              <a:defRPr/>
            </a:pPr>
            <a:r>
              <a:rPr lang="uk-UA" sz="2800" b="1" dirty="0">
                <a:solidFill>
                  <a:srgbClr val="002060"/>
                </a:solidFill>
              </a:rPr>
              <a:t>5 класних приміщень </a:t>
            </a:r>
          </a:p>
          <a:p>
            <a:pPr marL="285750" indent="-285750">
              <a:buFont typeface="Wingdings" panose="05000000000000000000" pitchFamily="2" charset="2"/>
              <a:buChar char="ü"/>
              <a:defRPr/>
            </a:pPr>
            <a:r>
              <a:rPr lang="uk-UA" sz="2800" b="1" dirty="0">
                <a:solidFill>
                  <a:srgbClr val="002060"/>
                </a:solidFill>
              </a:rPr>
              <a:t>1 кабінет адміністрації школи</a:t>
            </a:r>
          </a:p>
        </p:txBody>
      </p:sp>
      <p:sp>
        <p:nvSpPr>
          <p:cNvPr id="7" name="Стрілка вниз 6"/>
          <p:cNvSpPr/>
          <p:nvPr/>
        </p:nvSpPr>
        <p:spPr>
          <a:xfrm rot="993457">
            <a:off x="897886" y="2352952"/>
            <a:ext cx="484632" cy="1073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3"/>
          <p:cNvSpPr>
            <a:spLocks noChangeArrowheads="1"/>
          </p:cNvSpPr>
          <p:nvPr/>
        </p:nvSpPr>
        <p:spPr bwMode="auto">
          <a:xfrm>
            <a:off x="428596" y="571480"/>
            <a:ext cx="8715404" cy="1077218"/>
          </a:xfrm>
          <a:prstGeom prst="rect">
            <a:avLst/>
          </a:prstGeom>
          <a:noFill/>
          <a:ln w="9525">
            <a:noFill/>
            <a:miter lim="800000"/>
            <a:headEnd/>
            <a:tailEnd/>
          </a:ln>
        </p:spPr>
        <p:txBody>
          <a:bodyPr wrap="square">
            <a:spAutoFit/>
          </a:bodyPr>
          <a:lstStyle/>
          <a:p>
            <a:r>
              <a:rPr lang="uk-UA" altLang="uk-UA" sz="3200" b="1" dirty="0">
                <a:solidFill>
                  <a:srgbClr val="002060"/>
                </a:solidFill>
                <a:latin typeface="Segoe Script" pitchFamily="66" charset="0"/>
              </a:rPr>
              <a:t>Упродовж 2023-2024 </a:t>
            </a:r>
            <a:r>
              <a:rPr lang="uk-UA" altLang="uk-UA" sz="3200" b="1" dirty="0" err="1">
                <a:solidFill>
                  <a:srgbClr val="002060"/>
                </a:solidFill>
                <a:latin typeface="Segoe Script" pitchFamily="66" charset="0"/>
              </a:rPr>
              <a:t>н.р</a:t>
            </a:r>
            <a:r>
              <a:rPr lang="uk-UA" altLang="uk-UA" sz="3200" b="1" dirty="0">
                <a:solidFill>
                  <a:srgbClr val="002060"/>
                </a:solidFill>
                <a:latin typeface="Segoe Script" pitchFamily="66" charset="0"/>
              </a:rPr>
              <a:t>. було придбано:</a:t>
            </a:r>
            <a:r>
              <a:rPr lang="uk-UA" altLang="uk-UA" dirty="0">
                <a:solidFill>
                  <a:srgbClr val="FFFF00"/>
                </a:solidFill>
                <a:latin typeface="Segoe Script" pitchFamily="66" charset="0"/>
              </a:rPr>
              <a:t>:</a:t>
            </a:r>
          </a:p>
        </p:txBody>
      </p:sp>
      <p:sp>
        <p:nvSpPr>
          <p:cNvPr id="3" name="Прямокутник 2"/>
          <p:cNvSpPr/>
          <p:nvPr/>
        </p:nvSpPr>
        <p:spPr>
          <a:xfrm>
            <a:off x="500034" y="1997838"/>
            <a:ext cx="8001056" cy="2739211"/>
          </a:xfrm>
          <a:prstGeom prst="rect">
            <a:avLst/>
          </a:prstGeom>
        </p:spPr>
        <p:txBody>
          <a:bodyPr wrap="square">
            <a:spAutoFit/>
          </a:bodyPr>
          <a:lstStyle/>
          <a:p>
            <a:pPr>
              <a:buFont typeface="Arial" pitchFamily="34" charset="0"/>
              <a:buChar char="•"/>
            </a:pPr>
            <a:r>
              <a:rPr lang="uk-UA" altLang="uk-UA" sz="2800" b="1" dirty="0">
                <a:solidFill>
                  <a:srgbClr val="002060"/>
                </a:solidFill>
              </a:rPr>
              <a:t> </a:t>
            </a:r>
            <a:r>
              <a:rPr lang="uk-UA" altLang="uk-UA" sz="2400" b="1" dirty="0">
                <a:solidFill>
                  <a:srgbClr val="002060"/>
                </a:solidFill>
              </a:rPr>
              <a:t>Двері металопластикові (внутрішні) – 11342грн.</a:t>
            </a:r>
          </a:p>
          <a:p>
            <a:pPr>
              <a:buFont typeface="Arial" pitchFamily="34" charset="0"/>
              <a:buChar char="•"/>
            </a:pPr>
            <a:r>
              <a:rPr lang="uk-UA" altLang="uk-UA" sz="2400" b="1" dirty="0">
                <a:solidFill>
                  <a:srgbClr val="002060"/>
                </a:solidFill>
              </a:rPr>
              <a:t>Двері металопластикові (внутрішні) – 18704грн.</a:t>
            </a:r>
          </a:p>
          <a:p>
            <a:pPr>
              <a:buFont typeface="Arial" pitchFamily="34" charset="0"/>
              <a:buChar char="•"/>
            </a:pPr>
            <a:r>
              <a:rPr lang="uk-UA" altLang="uk-UA" sz="2400" b="1" dirty="0">
                <a:solidFill>
                  <a:srgbClr val="002060"/>
                </a:solidFill>
              </a:rPr>
              <a:t>Двері металопластикові (внутрішні) – 11310грн.</a:t>
            </a:r>
          </a:p>
          <a:p>
            <a:pPr>
              <a:buFont typeface="Arial" pitchFamily="34" charset="0"/>
              <a:buChar char="•"/>
            </a:pPr>
            <a:r>
              <a:rPr lang="uk-UA" altLang="uk-UA" sz="2400" b="1" dirty="0">
                <a:solidFill>
                  <a:srgbClr val="002060"/>
                </a:solidFill>
              </a:rPr>
              <a:t> Вікно металопластикове (внутрішнє)- 16087 грн.</a:t>
            </a:r>
          </a:p>
          <a:p>
            <a:pPr>
              <a:buFont typeface="Arial" pitchFamily="34" charset="0"/>
              <a:buChar char="•"/>
            </a:pPr>
            <a:r>
              <a:rPr lang="uk-UA" altLang="uk-UA" sz="2400" b="1" dirty="0">
                <a:solidFill>
                  <a:srgbClr val="002060"/>
                </a:solidFill>
              </a:rPr>
              <a:t>Підвіконня  внутрішнє</a:t>
            </a:r>
            <a:r>
              <a:rPr lang="en-US" altLang="uk-UA" sz="2400" b="1" dirty="0">
                <a:solidFill>
                  <a:srgbClr val="002060"/>
                </a:solidFill>
              </a:rPr>
              <a:t> – </a:t>
            </a:r>
            <a:r>
              <a:rPr lang="uk-UA" altLang="uk-UA" sz="2400" b="1" dirty="0">
                <a:solidFill>
                  <a:srgbClr val="002060"/>
                </a:solidFill>
              </a:rPr>
              <a:t>1288грн.</a:t>
            </a:r>
          </a:p>
          <a:p>
            <a:pPr>
              <a:buFont typeface="Arial" pitchFamily="34" charset="0"/>
              <a:buChar char="•"/>
            </a:pPr>
            <a:r>
              <a:rPr lang="uk-UA" altLang="uk-UA" sz="2400" b="1" dirty="0" smtClean="0">
                <a:solidFill>
                  <a:srgbClr val="002060"/>
                </a:solidFill>
              </a:rPr>
              <a:t>Відлив </a:t>
            </a:r>
            <a:r>
              <a:rPr lang="uk-UA" altLang="uk-UA" sz="2400" b="1" dirty="0">
                <a:solidFill>
                  <a:srgbClr val="002060"/>
                </a:solidFill>
              </a:rPr>
              <a:t>металевий зовнішній (1 шт.)-450 грн</a:t>
            </a:r>
          </a:p>
          <a:p>
            <a:pPr>
              <a:buFont typeface="Arial" pitchFamily="34" charset="0"/>
              <a:buChar char="•"/>
            </a:pPr>
            <a:r>
              <a:rPr lang="uk-UA" altLang="uk-UA" sz="2400" b="1" dirty="0">
                <a:solidFill>
                  <a:srgbClr val="002060"/>
                </a:solidFill>
              </a:rPr>
              <a:t>Вікно металопластикове- 3987 грн</a:t>
            </a:r>
          </a:p>
        </p:txBody>
      </p:sp>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6"/>
          <p:cNvGraphicFramePr>
            <a:graphicFrameLocks/>
          </p:cNvGraphicFramePr>
          <p:nvPr>
            <p:extLst>
              <p:ext uri="{D42A27DB-BD31-4B8C-83A1-F6EECF244321}">
                <p14:modId xmlns:p14="http://schemas.microsoft.com/office/powerpoint/2010/main" val="3150548916"/>
              </p:ext>
            </p:extLst>
          </p:nvPr>
        </p:nvGraphicFramePr>
        <p:xfrm>
          <a:off x="395536" y="116633"/>
          <a:ext cx="8605619" cy="6384202"/>
        </p:xfrm>
        <a:graphic>
          <a:graphicData uri="http://schemas.openxmlformats.org/drawingml/2006/table">
            <a:tbl>
              <a:tblPr firstRow="1" firstCol="1" bandRow="1">
                <a:tableStyleId>{5C22544A-7EE6-4342-B048-85BDC9FD1C3A}</a:tableStyleId>
              </a:tblPr>
              <a:tblGrid>
                <a:gridCol w="5394946">
                  <a:extLst>
                    <a:ext uri="{9D8B030D-6E8A-4147-A177-3AD203B41FA5}">
                      <a16:colId xmlns:a16="http://schemas.microsoft.com/office/drawing/2014/main" xmlns="" val="20000"/>
                    </a:ext>
                  </a:extLst>
                </a:gridCol>
                <a:gridCol w="1113243">
                  <a:extLst>
                    <a:ext uri="{9D8B030D-6E8A-4147-A177-3AD203B41FA5}">
                      <a16:colId xmlns:a16="http://schemas.microsoft.com/office/drawing/2014/main" xmlns="" val="20001"/>
                    </a:ext>
                  </a:extLst>
                </a:gridCol>
                <a:gridCol w="2097430">
                  <a:extLst>
                    <a:ext uri="{9D8B030D-6E8A-4147-A177-3AD203B41FA5}">
                      <a16:colId xmlns:a16="http://schemas.microsoft.com/office/drawing/2014/main" xmlns="" val="20002"/>
                    </a:ext>
                  </a:extLst>
                </a:gridCol>
              </a:tblGrid>
              <a:tr h="697358">
                <a:tc>
                  <a:txBody>
                    <a:bodyPr/>
                    <a:lstStyle/>
                    <a:p>
                      <a:pPr>
                        <a:lnSpc>
                          <a:spcPct val="115000"/>
                        </a:lnSpc>
                        <a:spcAft>
                          <a:spcPts val="1000"/>
                        </a:spcAft>
                      </a:pPr>
                      <a:r>
                        <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Фонендоскоп</a:t>
                      </a:r>
                    </a:p>
                    <a:p>
                      <a:pPr>
                        <a:lnSpc>
                          <a:spcPct val="115000"/>
                        </a:lnSpc>
                        <a:spcAft>
                          <a:spcPts val="1000"/>
                        </a:spcAft>
                      </a:pPr>
                      <a:r>
                        <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Тонометр</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uk-UA" sz="1600" b="0" dirty="0">
                          <a:solidFill>
                            <a:schemeClr val="tx1"/>
                          </a:solidFill>
                          <a:effectLst/>
                        </a:rPr>
                        <a:t>1</a:t>
                      </a:r>
                    </a:p>
                    <a:p>
                      <a:pPr algn="ctr">
                        <a:lnSpc>
                          <a:spcPct val="115000"/>
                        </a:lnSpc>
                        <a:spcAft>
                          <a:spcPts val="1000"/>
                        </a:spcAft>
                      </a:pPr>
                      <a:r>
                        <a:rPr lang="uk-UA"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p>
                  </a:txBody>
                  <a:tcPr marL="52134" marR="52134" marT="0" marB="0"/>
                </a:tc>
                <a:tc>
                  <a:txBody>
                    <a:bodyPr/>
                    <a:lstStyle/>
                    <a:p>
                      <a:pPr algn="ctr">
                        <a:lnSpc>
                          <a:spcPct val="115000"/>
                        </a:lnSpc>
                        <a:spcAft>
                          <a:spcPts val="1000"/>
                        </a:spcAft>
                      </a:pPr>
                      <a:r>
                        <a:rPr lang="uk-UA" sz="1600" b="0" dirty="0">
                          <a:solidFill>
                            <a:schemeClr val="tx1"/>
                          </a:solidFill>
                          <a:effectLst/>
                        </a:rPr>
                        <a:t>273,99</a:t>
                      </a:r>
                    </a:p>
                    <a:p>
                      <a:pPr algn="ctr">
                        <a:lnSpc>
                          <a:spcPct val="115000"/>
                        </a:lnSpc>
                        <a:spcAft>
                          <a:spcPts val="1000"/>
                        </a:spcAft>
                      </a:pPr>
                      <a:r>
                        <a:rPr lang="uk-UA"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600.00</a:t>
                      </a:r>
                    </a:p>
                  </a:txBody>
                  <a:tcPr marL="52134" marR="52134" marT="0" marB="0"/>
                </a:tc>
                <a:extLst>
                  <a:ext uri="{0D108BD9-81ED-4DB2-BD59-A6C34878D82A}">
                    <a16:rowId xmlns:a16="http://schemas.microsoft.com/office/drawing/2014/main" xmlns="" val="10000"/>
                  </a:ext>
                </a:extLst>
              </a:tr>
              <a:tr h="283528">
                <a:tc>
                  <a:txBody>
                    <a:bodyPr/>
                    <a:lstStyle/>
                    <a:p>
                      <a:pPr>
                        <a:lnSpc>
                          <a:spcPct val="115000"/>
                        </a:lnSpc>
                        <a:spcAft>
                          <a:spcPts val="1000"/>
                        </a:spcAft>
                      </a:pP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endParaRPr lang="uk-UA"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extLst>
                  <a:ext uri="{0D108BD9-81ED-4DB2-BD59-A6C34878D82A}">
                    <a16:rowId xmlns:a16="http://schemas.microsoft.com/office/drawing/2014/main" xmlns="" val="10001"/>
                  </a:ext>
                </a:extLst>
              </a:tr>
              <a:tr h="283528">
                <a:tc>
                  <a:txBody>
                    <a:bodyPr/>
                    <a:lstStyle/>
                    <a:p>
                      <a:pPr>
                        <a:lnSpc>
                          <a:spcPct val="115000"/>
                        </a:lnSpc>
                        <a:spcAft>
                          <a:spcPts val="1000"/>
                        </a:spcAft>
                      </a:pPr>
                      <a:r>
                        <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Барометр-Анероїд</a:t>
                      </a:r>
                    </a:p>
                  </a:txBody>
                  <a:tcPr marL="52134" marR="52134" marT="0" marB="0"/>
                </a:tc>
                <a:tc>
                  <a:txBody>
                    <a:bodyPr/>
                    <a:lstStyle/>
                    <a:p>
                      <a:pPr algn="ctr">
                        <a:lnSpc>
                          <a:spcPct val="115000"/>
                        </a:lnSpc>
                        <a:spcAft>
                          <a:spcPts val="1000"/>
                        </a:spcAft>
                      </a:pPr>
                      <a:r>
                        <a:rPr lang="uk-UA" sz="1600">
                          <a:solidFill>
                            <a:schemeClr val="tx1"/>
                          </a:solidFill>
                          <a:effectLst/>
                        </a:rPr>
                        <a:t>1</a:t>
                      </a:r>
                      <a:endParaRPr lang="uk-UA"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uk-UA" sz="1600" dirty="0">
                          <a:solidFill>
                            <a:schemeClr val="tx1"/>
                          </a:solidFill>
                          <a:effectLst/>
                        </a:rPr>
                        <a:t>1145,00</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extLst>
                  <a:ext uri="{0D108BD9-81ED-4DB2-BD59-A6C34878D82A}">
                    <a16:rowId xmlns:a16="http://schemas.microsoft.com/office/drawing/2014/main" xmlns="" val="10002"/>
                  </a:ext>
                </a:extLst>
              </a:tr>
              <a:tr h="390209">
                <a:tc>
                  <a:txBody>
                    <a:bodyPr/>
                    <a:lstStyle/>
                    <a:p>
                      <a:pPr>
                        <a:lnSpc>
                          <a:spcPct val="115000"/>
                        </a:lnSpc>
                        <a:spcAft>
                          <a:spcPts val="1000"/>
                        </a:spcAft>
                      </a:pPr>
                      <a:r>
                        <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Курвіметр</a:t>
                      </a:r>
                    </a:p>
                  </a:txBody>
                  <a:tcPr marL="52134" marR="52134" marT="0" marB="0"/>
                </a:tc>
                <a:tc>
                  <a:txBody>
                    <a:bodyPr/>
                    <a:lstStyle/>
                    <a:p>
                      <a:pPr algn="ctr">
                        <a:lnSpc>
                          <a:spcPct val="115000"/>
                        </a:lnSpc>
                        <a:spcAft>
                          <a:spcPts val="1000"/>
                        </a:spcAft>
                      </a:pPr>
                      <a:r>
                        <a:rPr lang="uk-UA" sz="1600">
                          <a:solidFill>
                            <a:schemeClr val="tx1"/>
                          </a:solidFill>
                          <a:effectLst/>
                        </a:rPr>
                        <a:t>1</a:t>
                      </a:r>
                      <a:endParaRPr lang="uk-UA"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uk-UA" sz="1600" dirty="0">
                          <a:solidFill>
                            <a:schemeClr val="tx1"/>
                          </a:solidFill>
                          <a:effectLst/>
                        </a:rPr>
                        <a:t>650,00</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extLst>
                  <a:ext uri="{0D108BD9-81ED-4DB2-BD59-A6C34878D82A}">
                    <a16:rowId xmlns:a16="http://schemas.microsoft.com/office/drawing/2014/main" xmlns="" val="10003"/>
                  </a:ext>
                </a:extLst>
              </a:tr>
              <a:tr h="592126">
                <a:tc>
                  <a:txBody>
                    <a:bodyPr/>
                    <a:lstStyle/>
                    <a:p>
                      <a:pPr>
                        <a:lnSpc>
                          <a:spcPct val="115000"/>
                        </a:lnSpc>
                        <a:spcAft>
                          <a:spcPts val="1000"/>
                        </a:spcAft>
                      </a:pPr>
                      <a:r>
                        <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Компас шкільний</a:t>
                      </a:r>
                    </a:p>
                  </a:txBody>
                  <a:tcPr marL="52134" marR="52134" marT="0" marB="0"/>
                </a:tc>
                <a:tc>
                  <a:txBody>
                    <a:bodyPr/>
                    <a:lstStyle/>
                    <a:p>
                      <a:pPr algn="ctr">
                        <a:lnSpc>
                          <a:spcPct val="115000"/>
                        </a:lnSpc>
                        <a:spcAft>
                          <a:spcPts val="1000"/>
                        </a:spcAft>
                      </a:pPr>
                      <a:r>
                        <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a:t>
                      </a:r>
                    </a:p>
                  </a:txBody>
                  <a:tcPr marL="52134" marR="52134" marT="0" marB="0"/>
                </a:tc>
                <a:tc>
                  <a:txBody>
                    <a:bodyPr/>
                    <a:lstStyle/>
                    <a:p>
                      <a:pPr algn="ctr">
                        <a:lnSpc>
                          <a:spcPct val="115000"/>
                        </a:lnSpc>
                        <a:spcAft>
                          <a:spcPts val="1000"/>
                        </a:spcAft>
                      </a:pPr>
                      <a:r>
                        <a:rPr lang="uk-UA" sz="1600" dirty="0">
                          <a:solidFill>
                            <a:schemeClr val="tx1"/>
                          </a:solidFill>
                          <a:effectLst/>
                        </a:rPr>
                        <a:t>290,00</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extLst>
                  <a:ext uri="{0D108BD9-81ED-4DB2-BD59-A6C34878D82A}">
                    <a16:rowId xmlns:a16="http://schemas.microsoft.com/office/drawing/2014/main" xmlns="" val="10004"/>
                  </a:ext>
                </a:extLst>
              </a:tr>
              <a:tr h="527626">
                <a:tc>
                  <a:txBody>
                    <a:bodyPr/>
                    <a:lstStyle/>
                    <a:p>
                      <a:pPr>
                        <a:lnSpc>
                          <a:spcPct val="115000"/>
                        </a:lnSpc>
                        <a:spcAft>
                          <a:spcPts val="1000"/>
                        </a:spcAft>
                      </a:pPr>
                      <a:r>
                        <a:rPr lang="uk-UA" sz="1400" dirty="0">
                          <a:solidFill>
                            <a:schemeClr val="bg1"/>
                          </a:solidFill>
                          <a:effectLst/>
                        </a:rPr>
                        <a:t>Набір « Частина цілого на крузі. Прості дроби»</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uk-UA" sz="1600" dirty="0">
                          <a:solidFill>
                            <a:schemeClr val="tx1"/>
                          </a:solidFill>
                          <a:effectLst/>
                        </a:rPr>
                        <a:t>1</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uk-UA" sz="1600" dirty="0">
                          <a:solidFill>
                            <a:schemeClr val="tx1"/>
                          </a:solidFill>
                          <a:effectLst/>
                        </a:rPr>
                        <a:t>658,00</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extLst>
                  <a:ext uri="{0D108BD9-81ED-4DB2-BD59-A6C34878D82A}">
                    <a16:rowId xmlns:a16="http://schemas.microsoft.com/office/drawing/2014/main" xmlns="" val="10005"/>
                  </a:ext>
                </a:extLst>
              </a:tr>
              <a:tr h="283528">
                <a:tc>
                  <a:txBody>
                    <a:bodyPr/>
                    <a:lstStyle/>
                    <a:p>
                      <a:pPr>
                        <a:lnSpc>
                          <a:spcPct val="115000"/>
                        </a:lnSpc>
                        <a:spcAft>
                          <a:spcPts val="1000"/>
                        </a:spcAft>
                      </a:pPr>
                      <a:r>
                        <a:rPr lang="uk-UA" sz="1400" dirty="0">
                          <a:solidFill>
                            <a:schemeClr val="bg1"/>
                          </a:solidFill>
                          <a:effectLst/>
                        </a:rPr>
                        <a:t>Набір прозорих геометр. фігур</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uk-UA" sz="1600" dirty="0">
                          <a:solidFill>
                            <a:schemeClr val="tx1"/>
                          </a:solidFill>
                          <a:effectLst/>
                        </a:rPr>
                        <a:t>1</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uk-UA" sz="1600" dirty="0">
                          <a:solidFill>
                            <a:schemeClr val="tx1"/>
                          </a:solidFill>
                          <a:effectLst/>
                        </a:rPr>
                        <a:t>1390,00</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extLst>
                  <a:ext uri="{0D108BD9-81ED-4DB2-BD59-A6C34878D82A}">
                    <a16:rowId xmlns:a16="http://schemas.microsoft.com/office/drawing/2014/main" xmlns="" val="10006"/>
                  </a:ext>
                </a:extLst>
              </a:tr>
              <a:tr h="283528">
                <a:tc>
                  <a:txBody>
                    <a:bodyPr/>
                    <a:lstStyle/>
                    <a:p>
                      <a:pPr>
                        <a:lnSpc>
                          <a:spcPct val="115000"/>
                        </a:lnSpc>
                        <a:spcAft>
                          <a:spcPts val="1000"/>
                        </a:spcAft>
                      </a:pPr>
                      <a:r>
                        <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Комплект Осі координат</a:t>
                      </a:r>
                    </a:p>
                  </a:txBody>
                  <a:tcPr marL="52134" marR="52134" marT="0" marB="0"/>
                </a:tc>
                <a:tc>
                  <a:txBody>
                    <a:bodyPr/>
                    <a:lstStyle/>
                    <a:p>
                      <a:pPr algn="ctr">
                        <a:lnSpc>
                          <a:spcPct val="115000"/>
                        </a:lnSpc>
                        <a:spcAft>
                          <a:spcPts val="1000"/>
                        </a:spcAft>
                      </a:pPr>
                      <a:r>
                        <a:rPr lang="uk-UA" sz="1600">
                          <a:solidFill>
                            <a:schemeClr val="tx1"/>
                          </a:solidFill>
                          <a:effectLst/>
                        </a:rPr>
                        <a:t>1</a:t>
                      </a:r>
                      <a:endParaRPr lang="uk-UA"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uk-UA" sz="1600" dirty="0">
                          <a:solidFill>
                            <a:schemeClr val="tx1"/>
                          </a:solidFill>
                          <a:effectLst/>
                        </a:rPr>
                        <a:t>538,00</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extLst>
                  <a:ext uri="{0D108BD9-81ED-4DB2-BD59-A6C34878D82A}">
                    <a16:rowId xmlns:a16="http://schemas.microsoft.com/office/drawing/2014/main" xmlns="" val="10007"/>
                  </a:ext>
                </a:extLst>
              </a:tr>
              <a:tr h="286380">
                <a:tc>
                  <a:txBody>
                    <a:bodyPr/>
                    <a:lstStyle/>
                    <a:p>
                      <a:pPr>
                        <a:lnSpc>
                          <a:spcPct val="115000"/>
                        </a:lnSpc>
                        <a:spcAft>
                          <a:spcPts val="1000"/>
                        </a:spcAft>
                      </a:pPr>
                      <a:r>
                        <a:rPr lang="uk-UA" sz="1400" dirty="0">
                          <a:solidFill>
                            <a:schemeClr val="bg1"/>
                          </a:solidFill>
                          <a:effectLst/>
                        </a:rPr>
                        <a:t>Глобус фізичний </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en-US" sz="1600">
                          <a:solidFill>
                            <a:schemeClr val="tx1"/>
                          </a:solidFill>
                          <a:effectLst/>
                        </a:rPr>
                        <a:t>1</a:t>
                      </a:r>
                      <a:endParaRPr lang="uk-UA"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ru-RU" sz="1600" dirty="0">
                          <a:solidFill>
                            <a:schemeClr val="tx1"/>
                          </a:solidFill>
                          <a:effectLst/>
                        </a:rPr>
                        <a:t>1284,00</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extLst>
                  <a:ext uri="{0D108BD9-81ED-4DB2-BD59-A6C34878D82A}">
                    <a16:rowId xmlns:a16="http://schemas.microsoft.com/office/drawing/2014/main" xmlns="" val="10008"/>
                  </a:ext>
                </a:extLst>
              </a:tr>
              <a:tr h="341467">
                <a:tc>
                  <a:txBody>
                    <a:bodyPr/>
                    <a:lstStyle/>
                    <a:p>
                      <a:pPr>
                        <a:lnSpc>
                          <a:spcPct val="115000"/>
                        </a:lnSpc>
                        <a:spcAft>
                          <a:spcPts val="1000"/>
                        </a:spcAft>
                      </a:pPr>
                      <a:r>
                        <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Телурій                                  </a:t>
                      </a:r>
                    </a:p>
                  </a:txBody>
                  <a:tcPr marL="52134" marR="52134" marT="0" marB="0"/>
                </a:tc>
                <a:tc>
                  <a:txBody>
                    <a:bodyPr/>
                    <a:lstStyle/>
                    <a:p>
                      <a:pPr algn="ctr">
                        <a:lnSpc>
                          <a:spcPct val="115000"/>
                        </a:lnSpc>
                        <a:spcAft>
                          <a:spcPts val="1000"/>
                        </a:spcAft>
                      </a:pPr>
                      <a:r>
                        <a:rPr lang="uk-UA" sz="1600">
                          <a:solidFill>
                            <a:schemeClr val="tx1"/>
                          </a:solidFill>
                          <a:effectLst/>
                        </a:rPr>
                        <a:t>1</a:t>
                      </a:r>
                      <a:endParaRPr lang="uk-UA"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uk-UA" sz="1600" dirty="0">
                          <a:solidFill>
                            <a:schemeClr val="tx1"/>
                          </a:solidFill>
                          <a:effectLst/>
                        </a:rPr>
                        <a:t>2330,00</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extLst>
                  <a:ext uri="{0D108BD9-81ED-4DB2-BD59-A6C34878D82A}">
                    <a16:rowId xmlns:a16="http://schemas.microsoft.com/office/drawing/2014/main" xmlns="" val="10009"/>
                  </a:ext>
                </a:extLst>
              </a:tr>
              <a:tr h="283528">
                <a:tc>
                  <a:txBody>
                    <a:bodyPr/>
                    <a:lstStyle/>
                    <a:p>
                      <a:pPr>
                        <a:lnSpc>
                          <a:spcPct val="115000"/>
                        </a:lnSpc>
                        <a:spcAft>
                          <a:spcPts val="1000"/>
                        </a:spcAft>
                      </a:pPr>
                      <a:r>
                        <a:rPr lang="uk-UA" sz="14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Світ.Фізична</a:t>
                      </a:r>
                      <a:r>
                        <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карта</a:t>
                      </a:r>
                    </a:p>
                  </a:txBody>
                  <a:tcPr marL="52134" marR="52134" marT="0" marB="0"/>
                </a:tc>
                <a:tc>
                  <a:txBody>
                    <a:bodyPr/>
                    <a:lstStyle/>
                    <a:p>
                      <a:pPr algn="ctr">
                        <a:lnSpc>
                          <a:spcPct val="115000"/>
                        </a:lnSpc>
                        <a:spcAft>
                          <a:spcPts val="1000"/>
                        </a:spcAft>
                      </a:pPr>
                      <a:r>
                        <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p>
                  </a:txBody>
                  <a:tcPr marL="52134" marR="52134" marT="0" marB="0"/>
                </a:tc>
                <a:tc>
                  <a:txBody>
                    <a:bodyPr/>
                    <a:lstStyle/>
                    <a:p>
                      <a:pPr algn="ctr">
                        <a:lnSpc>
                          <a:spcPct val="115000"/>
                        </a:lnSpc>
                        <a:spcAft>
                          <a:spcPts val="1000"/>
                        </a:spcAft>
                      </a:pPr>
                      <a:r>
                        <a:rPr lang="uk-UA" sz="1600" dirty="0">
                          <a:solidFill>
                            <a:schemeClr val="tx1"/>
                          </a:solidFill>
                          <a:effectLst/>
                        </a:rPr>
                        <a:t>1018,00</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extLst>
                  <a:ext uri="{0D108BD9-81ED-4DB2-BD59-A6C34878D82A}">
                    <a16:rowId xmlns:a16="http://schemas.microsoft.com/office/drawing/2014/main" xmlns="" val="10010"/>
                  </a:ext>
                </a:extLst>
              </a:tr>
              <a:tr h="341467">
                <a:tc>
                  <a:txBody>
                    <a:bodyPr/>
                    <a:lstStyle/>
                    <a:p>
                      <a:pPr>
                        <a:lnSpc>
                          <a:spcPct val="115000"/>
                        </a:lnSpc>
                        <a:spcAft>
                          <a:spcPts val="1000"/>
                        </a:spcAft>
                      </a:pPr>
                      <a:r>
                        <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Навчальні плакати</a:t>
                      </a:r>
                    </a:p>
                  </a:txBody>
                  <a:tcPr marL="52134" marR="52134" marT="0" marB="0"/>
                </a:tc>
                <a:tc>
                  <a:txBody>
                    <a:bodyPr/>
                    <a:lstStyle/>
                    <a:p>
                      <a:pPr algn="ctr">
                        <a:lnSpc>
                          <a:spcPct val="115000"/>
                        </a:lnSpc>
                        <a:spcAft>
                          <a:spcPts val="1000"/>
                        </a:spcAft>
                      </a:pPr>
                      <a:r>
                        <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p>
                  </a:txBody>
                  <a:tcPr marL="52134" marR="52134" marT="0" marB="0"/>
                </a:tc>
                <a:tc>
                  <a:txBody>
                    <a:bodyPr/>
                    <a:lstStyle/>
                    <a:p>
                      <a:pPr algn="ctr">
                        <a:lnSpc>
                          <a:spcPct val="115000"/>
                        </a:lnSpc>
                        <a:spcAft>
                          <a:spcPts val="1000"/>
                        </a:spcAft>
                      </a:pPr>
                      <a:r>
                        <a:rPr lang="uk-UA" sz="1600" dirty="0">
                          <a:solidFill>
                            <a:schemeClr val="tx1"/>
                          </a:solidFill>
                          <a:effectLst/>
                        </a:rPr>
                        <a:t>1018,00</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extLst>
                  <a:ext uri="{0D108BD9-81ED-4DB2-BD59-A6C34878D82A}">
                    <a16:rowId xmlns:a16="http://schemas.microsoft.com/office/drawing/2014/main" xmlns="" val="10011"/>
                  </a:ext>
                </a:extLst>
              </a:tr>
              <a:tr h="283528">
                <a:tc>
                  <a:txBody>
                    <a:bodyPr/>
                    <a:lstStyle/>
                    <a:p>
                      <a:pPr>
                        <a:lnSpc>
                          <a:spcPct val="115000"/>
                        </a:lnSpc>
                        <a:spcAft>
                          <a:spcPts val="1000"/>
                        </a:spcAft>
                      </a:pPr>
                      <a:r>
                        <a:rPr lang="uk-UA" sz="1400" dirty="0">
                          <a:solidFill>
                            <a:schemeClr val="bg1"/>
                          </a:solidFill>
                          <a:effectLst/>
                        </a:rPr>
                        <a:t>Колекція «Типи </a:t>
                      </a:r>
                      <a:r>
                        <a:rPr lang="uk-UA" sz="1400" dirty="0" err="1">
                          <a:solidFill>
                            <a:schemeClr val="bg1"/>
                          </a:solidFill>
                          <a:effectLst/>
                        </a:rPr>
                        <a:t>грунтів</a:t>
                      </a:r>
                      <a:r>
                        <a:rPr lang="uk-UA" sz="1400" dirty="0">
                          <a:solidFill>
                            <a:schemeClr val="bg1"/>
                          </a:solidFill>
                          <a:effectLst/>
                        </a:rPr>
                        <a:t>»</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p>
                  </a:txBody>
                  <a:tcPr marL="52134" marR="52134" marT="0" marB="0"/>
                </a:tc>
                <a:tc>
                  <a:txBody>
                    <a:bodyPr/>
                    <a:lstStyle/>
                    <a:p>
                      <a:pPr algn="ctr">
                        <a:lnSpc>
                          <a:spcPct val="115000"/>
                        </a:lnSpc>
                        <a:spcAft>
                          <a:spcPts val="1000"/>
                        </a:spcAft>
                      </a:pPr>
                      <a:r>
                        <a:rPr lang="uk-UA" sz="1600" dirty="0">
                          <a:solidFill>
                            <a:schemeClr val="tx1"/>
                          </a:solidFill>
                          <a:effectLst/>
                        </a:rPr>
                        <a:t>509,00</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extLst>
                  <a:ext uri="{0D108BD9-81ED-4DB2-BD59-A6C34878D82A}">
                    <a16:rowId xmlns:a16="http://schemas.microsoft.com/office/drawing/2014/main" xmlns="" val="10012"/>
                  </a:ext>
                </a:extLst>
              </a:tr>
              <a:tr h="527626">
                <a:tc>
                  <a:txBody>
                    <a:bodyPr/>
                    <a:lstStyle/>
                    <a:p>
                      <a:pPr>
                        <a:lnSpc>
                          <a:spcPct val="115000"/>
                        </a:lnSpc>
                        <a:spcAft>
                          <a:spcPts val="1000"/>
                        </a:spcAft>
                      </a:pPr>
                      <a:r>
                        <a:rPr lang="uk-UA" sz="1400" dirty="0">
                          <a:solidFill>
                            <a:schemeClr val="bg1"/>
                          </a:solidFill>
                          <a:effectLst/>
                        </a:rPr>
                        <a:t>Колекція «Корисні копалини»</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uk-UA" sz="1600">
                          <a:solidFill>
                            <a:schemeClr val="tx1"/>
                          </a:solidFill>
                          <a:effectLst/>
                        </a:rPr>
                        <a:t>1</a:t>
                      </a:r>
                      <a:endParaRPr lang="uk-UA"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uk-UA" sz="1600" dirty="0">
                          <a:solidFill>
                            <a:schemeClr val="tx1"/>
                          </a:solidFill>
                          <a:effectLst/>
                        </a:rPr>
                        <a:t>660,00</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extLst>
                  <a:ext uri="{0D108BD9-81ED-4DB2-BD59-A6C34878D82A}">
                    <a16:rowId xmlns:a16="http://schemas.microsoft.com/office/drawing/2014/main" xmlns="" val="10013"/>
                  </a:ext>
                </a:extLst>
              </a:tr>
              <a:tr h="341467">
                <a:tc>
                  <a:txBody>
                    <a:bodyPr/>
                    <a:lstStyle/>
                    <a:p>
                      <a:pPr>
                        <a:lnSpc>
                          <a:spcPct val="115000"/>
                        </a:lnSpc>
                        <a:spcAft>
                          <a:spcPts val="1000"/>
                        </a:spcAft>
                      </a:pPr>
                      <a:r>
                        <a:rPr lang="uk-UA" sz="1400" dirty="0">
                          <a:solidFill>
                            <a:schemeClr val="bg1"/>
                          </a:solidFill>
                          <a:effectLst/>
                        </a:rPr>
                        <a:t>Набір геометричних моделей на підставці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uk-UA" sz="1600" dirty="0">
                          <a:solidFill>
                            <a:schemeClr val="tx1"/>
                          </a:solidFill>
                          <a:effectLst/>
                        </a:rPr>
                        <a:t>1</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uk-UA" sz="1600" dirty="0">
                          <a:solidFill>
                            <a:schemeClr val="tx1"/>
                          </a:solidFill>
                          <a:effectLst/>
                        </a:rPr>
                        <a:t>560,37</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extLst>
                  <a:ext uri="{0D108BD9-81ED-4DB2-BD59-A6C34878D82A}">
                    <a16:rowId xmlns:a16="http://schemas.microsoft.com/office/drawing/2014/main" xmlns="" val="10014"/>
                  </a:ext>
                </a:extLst>
              </a:tr>
              <a:tr h="637308">
                <a:tc>
                  <a:txBody>
                    <a:bodyPr/>
                    <a:lstStyle/>
                    <a:p>
                      <a:pPr>
                        <a:lnSpc>
                          <a:spcPct val="115000"/>
                        </a:lnSpc>
                        <a:spcAft>
                          <a:spcPts val="1000"/>
                        </a:spcAft>
                      </a:pPr>
                      <a:r>
                        <a:rPr lang="uk-UA" sz="1400" dirty="0">
                          <a:solidFill>
                            <a:schemeClr val="bg1"/>
                          </a:solidFill>
                          <a:effectLst/>
                        </a:rPr>
                        <a:t>Одиниці об</a:t>
                      </a:r>
                      <a:r>
                        <a:rPr lang="en-US" sz="1400" dirty="0">
                          <a:solidFill>
                            <a:schemeClr val="bg1"/>
                          </a:solidFill>
                          <a:effectLst/>
                        </a:rPr>
                        <a:t>’</a:t>
                      </a:r>
                      <a:r>
                        <a:rPr lang="uk-UA" sz="1400" dirty="0" err="1">
                          <a:solidFill>
                            <a:schemeClr val="bg1"/>
                          </a:solidFill>
                          <a:effectLst/>
                        </a:rPr>
                        <a:t>єму</a:t>
                      </a:r>
                      <a:r>
                        <a:rPr lang="uk-UA" sz="1400" dirty="0">
                          <a:solidFill>
                            <a:schemeClr val="bg1"/>
                          </a:solidFill>
                          <a:effectLst/>
                        </a:rPr>
                        <a:t>. Математичний куб</a:t>
                      </a:r>
                    </a:p>
                    <a:p>
                      <a:pPr>
                        <a:lnSpc>
                          <a:spcPct val="115000"/>
                        </a:lnSpc>
                        <a:spcAft>
                          <a:spcPts val="1000"/>
                        </a:spcAft>
                      </a:pPr>
                      <a:r>
                        <a:rPr lang="uk-UA" sz="1400" dirty="0">
                          <a:solidFill>
                            <a:schemeClr val="bg1"/>
                          </a:solidFill>
                          <a:effectLst/>
                        </a:rPr>
                        <a:t> </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uk-UA" sz="1600" dirty="0">
                          <a:solidFill>
                            <a:schemeClr val="tx1"/>
                          </a:solidFill>
                          <a:effectLst/>
                        </a:rPr>
                        <a:t>1</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tc>
                  <a:txBody>
                    <a:bodyPr/>
                    <a:lstStyle/>
                    <a:p>
                      <a:pPr algn="ctr">
                        <a:lnSpc>
                          <a:spcPct val="115000"/>
                        </a:lnSpc>
                        <a:spcAft>
                          <a:spcPts val="1000"/>
                        </a:spcAft>
                      </a:pPr>
                      <a:r>
                        <a:rPr lang="uk-UA" sz="1600" dirty="0">
                          <a:solidFill>
                            <a:schemeClr val="tx1"/>
                          </a:solidFill>
                          <a:effectLst/>
                        </a:rPr>
                        <a:t>755,00</a:t>
                      </a:r>
                      <a:endParaRPr lang="uk-UA"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134" marR="52134" marT="0" marB="0"/>
                </a:tc>
                <a:extLst>
                  <a:ext uri="{0D108BD9-81ED-4DB2-BD59-A6C34878D82A}">
                    <a16:rowId xmlns:a16="http://schemas.microsoft.com/office/drawing/2014/main" xmlns="" val="10015"/>
                  </a:ext>
                </a:extLst>
              </a:tr>
            </a:tbl>
          </a:graphicData>
        </a:graphic>
      </p:graphicFrame>
    </p:spTree>
  </p:cSld>
  <p:clrMapOvr>
    <a:masterClrMapping/>
  </p:clrMapOvr>
  <p:transition>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57158" y="928670"/>
            <a:ext cx="8153400" cy="5635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uk-UA" sz="2800" b="1" i="0" u="none" strike="noStrike" kern="1200" cap="none" spc="0" normalizeH="0" baseline="0" noProof="0" dirty="0">
                <a:ln>
                  <a:noFill/>
                </a:ln>
                <a:solidFill>
                  <a:schemeClr val="tx2">
                    <a:lumMod val="50000"/>
                  </a:schemeClr>
                </a:solidFill>
                <a:effectLst/>
                <a:uLnTx/>
                <a:uFillTx/>
                <a:latin typeface="Segoe Script" panose="030B0504020000000003" pitchFamily="66" charset="0"/>
                <a:ea typeface="+mj-ea"/>
                <a:cs typeface="+mj-cs"/>
              </a:rPr>
              <a:t>Реалізовано санітарну обрізку дерев</a:t>
            </a:r>
          </a:p>
        </p:txBody>
      </p:sp>
    </p:spTree>
  </p:cSld>
  <p:clrMapOvr>
    <a:masterClrMapping/>
  </p:clrMapOvr>
  <p:transition>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Desktop\зоброаження\images (53).jpg"/>
          <p:cNvPicPr>
            <a:picLocks noChangeAspect="1" noChangeArrowheads="1"/>
          </p:cNvPicPr>
          <p:nvPr/>
        </p:nvPicPr>
        <p:blipFill>
          <a:blip r:embed="rId2"/>
          <a:srcRect/>
          <a:stretch>
            <a:fillRect/>
          </a:stretch>
        </p:blipFill>
        <p:spPr bwMode="auto">
          <a:xfrm>
            <a:off x="214282" y="214290"/>
            <a:ext cx="8687737" cy="2428892"/>
          </a:xfrm>
          <a:prstGeom prst="rect">
            <a:avLst/>
          </a:prstGeom>
          <a:noFill/>
          <a:ln w="9525">
            <a:noFill/>
            <a:miter lim="800000"/>
            <a:headEnd/>
            <a:tailEnd/>
          </a:ln>
        </p:spPr>
      </p:pic>
      <p:sp>
        <p:nvSpPr>
          <p:cNvPr id="4" name="Прямокутник 3"/>
          <p:cNvSpPr/>
          <p:nvPr/>
        </p:nvSpPr>
        <p:spPr>
          <a:xfrm>
            <a:off x="1928794" y="857232"/>
            <a:ext cx="4214842" cy="1015663"/>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uk-UA" sz="6000" dirty="0">
                <a:solidFill>
                  <a:schemeClr val="bg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Висновки</a:t>
            </a:r>
            <a:endParaRPr lang="uk-UA" sz="6000" dirty="0">
              <a:solidFill>
                <a:schemeClr val="bg2">
                  <a:lumMod val="60000"/>
                  <a:lumOff val="40000"/>
                </a:schemeClr>
              </a:solidFill>
            </a:endParaRPr>
          </a:p>
        </p:txBody>
      </p:sp>
      <p:graphicFrame>
        <p:nvGraphicFramePr>
          <p:cNvPr id="10" name="Місце для вмісту 3"/>
          <p:cNvGraphicFramePr>
            <a:graphicFrameLocks/>
          </p:cNvGraphicFramePr>
          <p:nvPr>
            <p:extLst>
              <p:ext uri="{D42A27DB-BD31-4B8C-83A1-F6EECF244321}">
                <p14:modId xmlns:p14="http://schemas.microsoft.com/office/powerpoint/2010/main" val="2939479065"/>
              </p:ext>
            </p:extLst>
          </p:nvPr>
        </p:nvGraphicFramePr>
        <p:xfrm>
          <a:off x="714348" y="2428868"/>
          <a:ext cx="7858164" cy="3882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0"/>
            <a:ext cx="8215370" cy="2357430"/>
          </a:xfrm>
        </p:spPr>
        <p:txBody>
          <a:bodyPr>
            <a:normAutofit/>
          </a:bodyPr>
          <a:lstStyle/>
          <a:p>
            <a:r>
              <a:rPr lang="uk-UA" b="1" dirty="0">
                <a:solidFill>
                  <a:srgbClr val="FFFFFF"/>
                </a:solidFill>
                <a:latin typeface="Segoe Script" panose="020B0504020000000003" pitchFamily="34" charset="0"/>
              </a:rPr>
              <a:t>Дякую всім за плідну та результативну працю!</a:t>
            </a:r>
            <a:endParaRPr lang="uk-UA" b="1" dirty="0">
              <a:solidFill>
                <a:srgbClr val="FFFFFF"/>
              </a:solidFill>
            </a:endParaRPr>
          </a:p>
        </p:txBody>
      </p:sp>
    </p:spTree>
  </p:cSld>
  <p:clrMapOvr>
    <a:masterClrMapping/>
  </p:clrMapOvr>
  <p:transition>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785918" y="1071546"/>
            <a:ext cx="5715040" cy="707886"/>
          </a:xfrm>
          <a:prstGeom prst="rect">
            <a:avLst/>
          </a:prstGeom>
        </p:spPr>
        <p:txBody>
          <a:bodyPr wrap="square">
            <a:spAutoFit/>
          </a:bodyPr>
          <a:lstStyle/>
          <a:p>
            <a:r>
              <a:rPr lang="uk-UA" altLang="uk-UA" sz="4000" b="1" dirty="0">
                <a:solidFill>
                  <a:srgbClr val="0070C0"/>
                </a:solidFill>
                <a:latin typeface="Times New Roman" pitchFamily="18" charset="0"/>
                <a:cs typeface="Times New Roman" pitchFamily="18" charset="0"/>
              </a:rPr>
              <a:t>ДЯКУЮ ЗА УВАГУ</a:t>
            </a:r>
            <a:endParaRPr lang="uk-UA" sz="4000" b="1" dirty="0">
              <a:solidFill>
                <a:srgbClr val="0070C0"/>
              </a:solidFill>
            </a:endParaRPr>
          </a:p>
        </p:txBody>
      </p:sp>
      <p:pic>
        <p:nvPicPr>
          <p:cNvPr id="6" name="Рисунок 5" descr="Без імені.png"/>
          <p:cNvPicPr>
            <a:picLocks noChangeAspect="1"/>
          </p:cNvPicPr>
          <p:nvPr/>
        </p:nvPicPr>
        <p:blipFill>
          <a:blip r:embed="rId2"/>
          <a:stretch>
            <a:fillRect/>
          </a:stretch>
        </p:blipFill>
        <p:spPr>
          <a:xfrm>
            <a:off x="785786" y="1857364"/>
            <a:ext cx="7643866" cy="482185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428596" y="714356"/>
            <a:ext cx="7429552" cy="954107"/>
          </a:xfrm>
          <a:prstGeom prst="rect">
            <a:avLst/>
          </a:prstGeom>
        </p:spPr>
        <p:txBody>
          <a:bodyPr wrap="square">
            <a:spAutoFit/>
          </a:bodyPr>
          <a:lstStyle/>
          <a:p>
            <a:pPr>
              <a:buClr>
                <a:srgbClr val="C00000"/>
              </a:buClr>
              <a:buSzPts val="2800"/>
              <a:buFont typeface="Times New Roman" pitchFamily="18" charset="0"/>
              <a:buNone/>
              <a:defRPr/>
            </a:pPr>
            <a:r>
              <a:rPr lang="uk-UA" altLang="uk-UA" sz="2800" dirty="0">
                <a:solidFill>
                  <a:schemeClr val="tx2">
                    <a:lumMod val="50000"/>
                  </a:schemeClr>
                </a:solidFill>
                <a:latin typeface="Segoe Script" panose="020B0504020000000003" pitchFamily="34" charset="0"/>
                <a:cs typeface="Times New Roman" pitchFamily="18" charset="0"/>
                <a:sym typeface="Times New Roman" pitchFamily="18" charset="0"/>
              </a:rPr>
              <a:t>У школі працюють досвідчені педагоги, а саме:</a:t>
            </a:r>
            <a:endParaRPr lang="uk-UA" altLang="uk-UA" sz="2800" dirty="0">
              <a:solidFill>
                <a:schemeClr val="tx2">
                  <a:lumMod val="50000"/>
                </a:schemeClr>
              </a:solidFill>
              <a:latin typeface="Segoe Script" panose="020B0504020000000003" pitchFamily="34" charset="0"/>
            </a:endParaRPr>
          </a:p>
        </p:txBody>
      </p:sp>
      <p:graphicFrame>
        <p:nvGraphicFramePr>
          <p:cNvPr id="3" name="Shape 293"/>
          <p:cNvGraphicFramePr>
            <a:graphicFrameLocks noGrp="1"/>
          </p:cNvGraphicFramePr>
          <p:nvPr>
            <p:extLst>
              <p:ext uri="{D42A27DB-BD31-4B8C-83A1-F6EECF244321}">
                <p14:modId xmlns:p14="http://schemas.microsoft.com/office/powerpoint/2010/main" val="2030382653"/>
              </p:ext>
            </p:extLst>
          </p:nvPr>
        </p:nvGraphicFramePr>
        <p:xfrm>
          <a:off x="357158" y="1857364"/>
          <a:ext cx="7785100" cy="4036765"/>
        </p:xfrm>
        <a:graphic>
          <a:graphicData uri="http://schemas.openxmlformats.org/drawingml/2006/table">
            <a:tbl>
              <a:tblPr/>
              <a:tblGrid>
                <a:gridCol w="5208683">
                  <a:extLst>
                    <a:ext uri="{9D8B030D-6E8A-4147-A177-3AD203B41FA5}">
                      <a16:colId xmlns:a16="http://schemas.microsoft.com/office/drawing/2014/main" xmlns="" val="20000"/>
                    </a:ext>
                  </a:extLst>
                </a:gridCol>
                <a:gridCol w="2576417">
                  <a:extLst>
                    <a:ext uri="{9D8B030D-6E8A-4147-A177-3AD203B41FA5}">
                      <a16:colId xmlns:a16="http://schemas.microsoft.com/office/drawing/2014/main" xmlns="" val="20001"/>
                    </a:ext>
                  </a:extLst>
                </a:gridCol>
              </a:tblGrid>
              <a:tr h="963816">
                <a:tc>
                  <a:txBody>
                    <a:bodyPr/>
                    <a:lstStyle>
                      <a:lvl1pPr>
                        <a:spcBef>
                          <a:spcPct val="20000"/>
                        </a:spcBef>
                        <a:buClr>
                          <a:schemeClr val="hlink"/>
                        </a:buClr>
                        <a:buFont typeface="Wingdings" pitchFamily="2" charset="2"/>
                        <a:defRPr sz="2400" b="1">
                          <a:solidFill>
                            <a:schemeClr val="tx1"/>
                          </a:solidFill>
                          <a:latin typeface="Verdana" pitchFamily="34" charset="0"/>
                        </a:defRPr>
                      </a:lvl1pPr>
                      <a:lvl2pPr marL="742950" indent="-285750">
                        <a:spcBef>
                          <a:spcPct val="20000"/>
                        </a:spcBef>
                        <a:buClr>
                          <a:schemeClr val="accent1"/>
                        </a:buClr>
                        <a:buFont typeface="Wingdings" pitchFamily="2" charset="2"/>
                        <a:defRPr sz="2400">
                          <a:solidFill>
                            <a:schemeClr val="tx1"/>
                          </a:solidFill>
                          <a:latin typeface="Arial" charset="0"/>
                        </a:defRPr>
                      </a:lvl2pPr>
                      <a:lvl3pPr marL="1143000" indent="-228600">
                        <a:spcBef>
                          <a:spcPct val="20000"/>
                        </a:spcBef>
                        <a:buClr>
                          <a:schemeClr val="tx1"/>
                        </a:buClr>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uk-UA" sz="1800" b="1" i="0" u="none" strike="noStrike" cap="none" normalizeH="0" baseline="0" dirty="0">
                          <a:ln>
                            <a:noFill/>
                          </a:ln>
                          <a:solidFill>
                            <a:srgbClr val="0000FF"/>
                          </a:solidFill>
                          <a:effectLst/>
                          <a:latin typeface="Times New Roman" pitchFamily="18" charset="0"/>
                          <a:cs typeface="Times New Roman" pitchFamily="18" charset="0"/>
                          <a:sym typeface="Times New Roman" pitchFamily="18" charset="0"/>
                        </a:rPr>
                        <a:t>КІЛЬКІСТЬ ПЕДПРАЦІВНИКІВ</a:t>
                      </a:r>
                      <a:endParaRPr kumimoji="0" lang="uk-UA" altLang="uk-UA" sz="1800" b="1" i="0" u="none" strike="noStrike" cap="none" normalizeH="0" baseline="0" dirty="0">
                        <a:ln>
                          <a:noFill/>
                        </a:ln>
                        <a:solidFill>
                          <a:srgbClr val="0000FF"/>
                        </a:solidFill>
                        <a:effectLst/>
                        <a:latin typeface="Times New Roman" pitchFamily="18" charset="0"/>
                        <a:cs typeface="Times New Roman" pitchFamily="18" charset="0"/>
                        <a:sym typeface="Times New Roman" pitchFamily="18" charset="0"/>
                      </a:endParaRPr>
                    </a:p>
                  </a:txBody>
                  <a:tcPr marL="68577" marR="68577" marT="91387" marB="91387" horzOverflow="overflow">
                    <a:lnL w="12650" cap="flat" cmpd="sng" algn="ctr">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lnTlToBr>
                      <a:noFill/>
                    </a:lnTlToBr>
                    <a:lnBlToTr>
                      <a:noFill/>
                    </a:lnBlToTr>
                    <a:solidFill>
                      <a:schemeClr val="accent4">
                        <a:lumMod val="60000"/>
                        <a:lumOff val="40000"/>
                      </a:schemeClr>
                    </a:solidFill>
                  </a:tcPr>
                </a:tc>
                <a:tc>
                  <a:txBody>
                    <a:bodyPr/>
                    <a:lstStyle>
                      <a:lvl1pPr>
                        <a:spcBef>
                          <a:spcPct val="20000"/>
                        </a:spcBef>
                        <a:buClr>
                          <a:schemeClr val="hlink"/>
                        </a:buClr>
                        <a:buFont typeface="Wingdings" pitchFamily="2" charset="2"/>
                        <a:defRPr sz="2400" b="1">
                          <a:solidFill>
                            <a:schemeClr val="tx1"/>
                          </a:solidFill>
                          <a:latin typeface="Verdana" pitchFamily="34" charset="0"/>
                        </a:defRPr>
                      </a:lvl1pPr>
                      <a:lvl2pPr marL="742950" indent="-285750">
                        <a:spcBef>
                          <a:spcPct val="20000"/>
                        </a:spcBef>
                        <a:buClr>
                          <a:schemeClr val="accent1"/>
                        </a:buClr>
                        <a:buFont typeface="Wingdings" pitchFamily="2" charset="2"/>
                        <a:defRPr sz="2400">
                          <a:solidFill>
                            <a:schemeClr val="tx1"/>
                          </a:solidFill>
                          <a:latin typeface="Arial" charset="0"/>
                        </a:defRPr>
                      </a:lvl2pPr>
                      <a:lvl3pPr marL="1143000" indent="-228600">
                        <a:spcBef>
                          <a:spcPct val="20000"/>
                        </a:spcBef>
                        <a:buClr>
                          <a:schemeClr val="tx1"/>
                        </a:buClr>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altLang="uk-UA" sz="2800" b="1" i="0" u="none" strike="noStrike" cap="none" normalizeH="0" baseline="0" dirty="0">
                          <a:ln>
                            <a:noFill/>
                          </a:ln>
                          <a:solidFill>
                            <a:srgbClr val="0000FF"/>
                          </a:solidFill>
                          <a:effectLst/>
                          <a:latin typeface="Times New Roman" pitchFamily="18" charset="0"/>
                          <a:cs typeface="Times New Roman" pitchFamily="18" charset="0"/>
                          <a:sym typeface="Times New Roman" pitchFamily="18" charset="0"/>
                        </a:rPr>
                        <a:t>20</a:t>
                      </a:r>
                      <a:r>
                        <a:rPr kumimoji="0" lang="uk-UA" altLang="uk-UA" sz="2800" b="1" i="0" u="none" strike="noStrike" cap="none" normalizeH="0" baseline="0" dirty="0">
                          <a:ln>
                            <a:noFill/>
                          </a:ln>
                          <a:solidFill>
                            <a:srgbClr val="0000FF"/>
                          </a:solidFill>
                          <a:effectLst/>
                          <a:latin typeface="Times New Roman" pitchFamily="18" charset="0"/>
                          <a:cs typeface="Times New Roman" pitchFamily="18" charset="0"/>
                          <a:sym typeface="Times New Roman" pitchFamily="18" charset="0"/>
                        </a:rPr>
                        <a:t>23</a:t>
                      </a:r>
                      <a:r>
                        <a:rPr kumimoji="0" lang="en-US" altLang="uk-UA" sz="2800" b="1" i="0" u="none" strike="noStrike" cap="none" normalizeH="0" baseline="0" dirty="0">
                          <a:ln>
                            <a:noFill/>
                          </a:ln>
                          <a:solidFill>
                            <a:srgbClr val="0000FF"/>
                          </a:solidFill>
                          <a:effectLst/>
                          <a:latin typeface="Times New Roman" pitchFamily="18" charset="0"/>
                          <a:cs typeface="Times New Roman" pitchFamily="18" charset="0"/>
                          <a:sym typeface="Times New Roman" pitchFamily="18" charset="0"/>
                        </a:rPr>
                        <a:t>-20</a:t>
                      </a:r>
                      <a:r>
                        <a:rPr kumimoji="0" lang="uk-UA" altLang="uk-UA" sz="2800" b="1" i="0" u="none" strike="noStrike" cap="none" normalizeH="0" baseline="0" dirty="0">
                          <a:ln>
                            <a:noFill/>
                          </a:ln>
                          <a:solidFill>
                            <a:srgbClr val="0000FF"/>
                          </a:solidFill>
                          <a:effectLst/>
                          <a:latin typeface="Times New Roman" pitchFamily="18" charset="0"/>
                          <a:cs typeface="Times New Roman" pitchFamily="18" charset="0"/>
                          <a:sym typeface="Times New Roman" pitchFamily="18" charset="0"/>
                        </a:rPr>
                        <a:t>24-</a:t>
                      </a:r>
                      <a:r>
                        <a:rPr kumimoji="0" lang="en-US" altLang="uk-UA" sz="2800" b="1" i="0" u="none" strike="noStrike" cap="none" normalizeH="0" baseline="0" dirty="0">
                          <a:ln>
                            <a:noFill/>
                          </a:ln>
                          <a:solidFill>
                            <a:srgbClr val="0000FF"/>
                          </a:solidFill>
                          <a:effectLst/>
                          <a:latin typeface="Times New Roman" pitchFamily="18" charset="0"/>
                          <a:cs typeface="Times New Roman" pitchFamily="18" charset="0"/>
                          <a:sym typeface="Times New Roman" pitchFamily="18" charset="0"/>
                        </a:rPr>
                        <a:t> </a:t>
                      </a:r>
                      <a:r>
                        <a:rPr kumimoji="0" lang="uk-UA" altLang="uk-UA" sz="2800" b="1" i="0" u="none" strike="noStrike" cap="none" normalizeH="0" baseline="0" dirty="0" err="1">
                          <a:ln>
                            <a:noFill/>
                          </a:ln>
                          <a:solidFill>
                            <a:srgbClr val="0000FF"/>
                          </a:solidFill>
                          <a:effectLst/>
                          <a:latin typeface="Times New Roman" pitchFamily="18" charset="0"/>
                          <a:cs typeface="Times New Roman" pitchFamily="18" charset="0"/>
                          <a:sym typeface="Times New Roman" pitchFamily="18" charset="0"/>
                        </a:rPr>
                        <a:t>н.р</a:t>
                      </a:r>
                      <a:r>
                        <a:rPr kumimoji="0" lang="uk-UA" altLang="uk-UA" sz="2800" b="1" i="0" u="none" strike="noStrike" cap="none" normalizeH="0" baseline="0" dirty="0">
                          <a:ln>
                            <a:noFill/>
                          </a:ln>
                          <a:solidFill>
                            <a:srgbClr val="0000FF"/>
                          </a:solidFill>
                          <a:effectLst/>
                          <a:latin typeface="Times New Roman" pitchFamily="18" charset="0"/>
                          <a:cs typeface="Times New Roman" pitchFamily="18" charset="0"/>
                          <a:sym typeface="Times New Roman" pitchFamily="18" charset="0"/>
                        </a:rPr>
                        <a:t>.</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uk-UA" altLang="uk-UA" sz="1800" b="1" i="0" u="none" strike="noStrike" cap="none" normalizeH="0" baseline="0" dirty="0">
                        <a:ln>
                          <a:noFill/>
                        </a:ln>
                        <a:solidFill>
                          <a:srgbClr val="0000FF"/>
                        </a:solidFill>
                        <a:effectLst/>
                        <a:latin typeface="Times New Roman" pitchFamily="18" charset="0"/>
                        <a:cs typeface="Times New Roman" pitchFamily="18" charset="0"/>
                        <a:sym typeface="Times New Roman" pitchFamily="18" charset="0"/>
                      </a:endParaRPr>
                    </a:p>
                  </a:txBody>
                  <a:tcPr marL="68577" marR="68577" marT="91387" marB="91387" horzOverflow="overflow">
                    <a:lnL w="12650" cap="flat" cmpd="sng" algn="ctr">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lnTlToBr>
                      <a:noFill/>
                    </a:lnTlToBr>
                    <a:lnBlToTr>
                      <a:noFill/>
                    </a:lnBlToTr>
                    <a:solidFill>
                      <a:schemeClr val="accent4">
                        <a:lumMod val="60000"/>
                        <a:lumOff val="40000"/>
                      </a:schemeClr>
                    </a:solidFill>
                  </a:tcPr>
                </a:tc>
                <a:extLst>
                  <a:ext uri="{0D108BD9-81ED-4DB2-BD59-A6C34878D82A}">
                    <a16:rowId xmlns:a16="http://schemas.microsoft.com/office/drawing/2014/main" xmlns="" val="10000"/>
                  </a:ext>
                </a:extLst>
              </a:tr>
              <a:tr h="609559">
                <a:tc>
                  <a:txBody>
                    <a:bodyPr/>
                    <a:lstStyle>
                      <a:lvl1pPr>
                        <a:spcBef>
                          <a:spcPct val="20000"/>
                        </a:spcBef>
                        <a:buClr>
                          <a:schemeClr val="hlink"/>
                        </a:buClr>
                        <a:buFont typeface="Wingdings" pitchFamily="2" charset="2"/>
                        <a:defRPr sz="2400" b="1">
                          <a:solidFill>
                            <a:schemeClr val="tx1"/>
                          </a:solidFill>
                          <a:latin typeface="Verdana" pitchFamily="34" charset="0"/>
                        </a:defRPr>
                      </a:lvl1pPr>
                      <a:lvl2pPr marL="742950" indent="-285750">
                        <a:spcBef>
                          <a:spcPct val="20000"/>
                        </a:spcBef>
                        <a:buClr>
                          <a:schemeClr val="accent1"/>
                        </a:buClr>
                        <a:buFont typeface="Wingdings" pitchFamily="2" charset="2"/>
                        <a:defRPr sz="2400">
                          <a:solidFill>
                            <a:schemeClr val="tx1"/>
                          </a:solidFill>
                          <a:latin typeface="Arial" charset="0"/>
                        </a:defRPr>
                      </a:lvl2pPr>
                      <a:lvl3pPr marL="1143000" indent="-228600">
                        <a:spcBef>
                          <a:spcPct val="20000"/>
                        </a:spcBef>
                        <a:buClr>
                          <a:schemeClr val="tx1"/>
                        </a:buClr>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uk-UA" sz="2800" b="1" i="0" u="none" strike="noStrike" cap="none" normalizeH="0" baseline="0" dirty="0" err="1">
                          <a:ln>
                            <a:noFill/>
                          </a:ln>
                          <a:solidFill>
                            <a:srgbClr val="990000"/>
                          </a:solidFill>
                          <a:effectLst/>
                          <a:latin typeface="Times New Roman" pitchFamily="18" charset="0"/>
                          <a:cs typeface="Times New Roman" pitchFamily="18" charset="0"/>
                          <a:sym typeface="Times New Roman" pitchFamily="18" charset="0"/>
                        </a:rPr>
                        <a:t>спеціаліст</a:t>
                      </a:r>
                      <a:endParaRPr kumimoji="0" lang="uk-UA" altLang="uk-UA" sz="2800" b="1" i="0" u="none" strike="noStrike" cap="none" normalizeH="0" baseline="0" dirty="0">
                        <a:ln>
                          <a:noFill/>
                        </a:ln>
                        <a:solidFill>
                          <a:srgbClr val="990000"/>
                        </a:solidFill>
                        <a:effectLst/>
                        <a:latin typeface="Times New Roman" pitchFamily="18" charset="0"/>
                        <a:cs typeface="Times New Roman" pitchFamily="18" charset="0"/>
                        <a:sym typeface="Times New Roman" pitchFamily="18" charset="0"/>
                      </a:endParaRPr>
                    </a:p>
                  </a:txBody>
                  <a:tcPr marL="68577" marR="68577" marT="91387" marB="91387" horzOverflow="overflow">
                    <a:lnL w="12650" cap="flat" cmpd="sng" algn="ctr">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lnTlToBr>
                      <a:noFill/>
                    </a:lnTlToBr>
                    <a:lnBlToTr>
                      <a:noFill/>
                    </a:lnBlToTr>
                    <a:solidFill>
                      <a:srgbClr val="F9CB9C"/>
                    </a:solidFill>
                  </a:tcPr>
                </a:tc>
                <a:tc>
                  <a:txBody>
                    <a:bodyPr/>
                    <a:lstStyle>
                      <a:lvl1pPr>
                        <a:spcBef>
                          <a:spcPct val="20000"/>
                        </a:spcBef>
                        <a:buClr>
                          <a:schemeClr val="hlink"/>
                        </a:buClr>
                        <a:buFont typeface="Wingdings" pitchFamily="2" charset="2"/>
                        <a:defRPr sz="2400" b="1">
                          <a:solidFill>
                            <a:schemeClr val="tx1"/>
                          </a:solidFill>
                          <a:latin typeface="Verdana" pitchFamily="34" charset="0"/>
                        </a:defRPr>
                      </a:lvl1pPr>
                      <a:lvl2pPr marL="742950" indent="-285750">
                        <a:spcBef>
                          <a:spcPct val="20000"/>
                        </a:spcBef>
                        <a:buClr>
                          <a:schemeClr val="accent1"/>
                        </a:buClr>
                        <a:buFont typeface="Wingdings" pitchFamily="2" charset="2"/>
                        <a:defRPr sz="2400">
                          <a:solidFill>
                            <a:schemeClr val="tx1"/>
                          </a:solidFill>
                          <a:latin typeface="Arial" charset="0"/>
                        </a:defRPr>
                      </a:lvl2pPr>
                      <a:lvl3pPr marL="1143000" indent="-228600">
                        <a:spcBef>
                          <a:spcPct val="20000"/>
                        </a:spcBef>
                        <a:buClr>
                          <a:schemeClr val="tx1"/>
                        </a:buClr>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uk-UA" sz="1800" b="1" i="0" u="none" strike="noStrike" cap="none" normalizeH="0" baseline="0" dirty="0">
                          <a:ln>
                            <a:noFill/>
                          </a:ln>
                          <a:solidFill>
                            <a:schemeClr val="tx1"/>
                          </a:solidFill>
                          <a:effectLst/>
                          <a:latin typeface="Times New Roman" pitchFamily="18" charset="0"/>
                          <a:cs typeface="Times New Roman" pitchFamily="18" charset="0"/>
                          <a:sym typeface="Times New Roman" pitchFamily="18" charset="0"/>
                        </a:rPr>
                        <a:t>1</a:t>
                      </a:r>
                    </a:p>
                  </a:txBody>
                  <a:tcPr marL="68577" marR="68577" marT="91387" marB="91387" horzOverflow="overflow">
                    <a:lnL w="12650" cap="flat" cmpd="sng" algn="ctr">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 val="10001"/>
                  </a:ext>
                </a:extLst>
              </a:tr>
              <a:tr h="609559">
                <a:tc>
                  <a:txBody>
                    <a:bodyPr/>
                    <a:lstStyle>
                      <a:lvl1pPr>
                        <a:spcBef>
                          <a:spcPct val="20000"/>
                        </a:spcBef>
                        <a:buClr>
                          <a:schemeClr val="hlink"/>
                        </a:buClr>
                        <a:buFont typeface="Wingdings" pitchFamily="2" charset="2"/>
                        <a:defRPr sz="2400" b="1">
                          <a:solidFill>
                            <a:schemeClr val="tx1"/>
                          </a:solidFill>
                          <a:latin typeface="Verdana" pitchFamily="34" charset="0"/>
                        </a:defRPr>
                      </a:lvl1pPr>
                      <a:lvl2pPr marL="742950" indent="-285750">
                        <a:spcBef>
                          <a:spcPct val="20000"/>
                        </a:spcBef>
                        <a:buClr>
                          <a:schemeClr val="accent1"/>
                        </a:buClr>
                        <a:buFont typeface="Wingdings" pitchFamily="2" charset="2"/>
                        <a:defRPr sz="2400">
                          <a:solidFill>
                            <a:schemeClr val="tx1"/>
                          </a:solidFill>
                          <a:latin typeface="Arial" charset="0"/>
                        </a:defRPr>
                      </a:lvl2pPr>
                      <a:lvl3pPr marL="1143000" indent="-228600">
                        <a:spcBef>
                          <a:spcPct val="20000"/>
                        </a:spcBef>
                        <a:buClr>
                          <a:schemeClr val="tx1"/>
                        </a:buClr>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uk-UA" sz="2800" b="1" i="0" u="none" strike="noStrike" cap="none" normalizeH="0" baseline="0" dirty="0" err="1">
                          <a:ln>
                            <a:noFill/>
                          </a:ln>
                          <a:solidFill>
                            <a:srgbClr val="990000"/>
                          </a:solidFill>
                          <a:effectLst/>
                          <a:latin typeface="Times New Roman" pitchFamily="18" charset="0"/>
                          <a:cs typeface="Times New Roman" pitchFamily="18" charset="0"/>
                          <a:sym typeface="Times New Roman" pitchFamily="18" charset="0"/>
                        </a:rPr>
                        <a:t>спеціаліст</a:t>
                      </a:r>
                      <a:r>
                        <a:rPr kumimoji="0" lang="en-US" altLang="uk-UA" sz="2800" b="1" i="0" u="none" strike="noStrike" cap="none" normalizeH="0" baseline="0" dirty="0">
                          <a:ln>
                            <a:noFill/>
                          </a:ln>
                          <a:solidFill>
                            <a:srgbClr val="990000"/>
                          </a:solidFill>
                          <a:effectLst/>
                          <a:latin typeface="Times New Roman" pitchFamily="18" charset="0"/>
                          <a:cs typeface="Times New Roman" pitchFamily="18" charset="0"/>
                          <a:sym typeface="Times New Roman" pitchFamily="18" charset="0"/>
                        </a:rPr>
                        <a:t> ІІ </a:t>
                      </a:r>
                      <a:r>
                        <a:rPr kumimoji="0" lang="en-US" altLang="uk-UA" sz="2800" b="1" i="0" u="none" strike="noStrike" cap="none" normalizeH="0" baseline="0" dirty="0" err="1">
                          <a:ln>
                            <a:noFill/>
                          </a:ln>
                          <a:solidFill>
                            <a:srgbClr val="990000"/>
                          </a:solidFill>
                          <a:effectLst/>
                          <a:latin typeface="Times New Roman" pitchFamily="18" charset="0"/>
                          <a:cs typeface="Times New Roman" pitchFamily="18" charset="0"/>
                          <a:sym typeface="Times New Roman" pitchFamily="18" charset="0"/>
                        </a:rPr>
                        <a:t>категорії</a:t>
                      </a:r>
                      <a:endParaRPr kumimoji="0" lang="uk-UA" altLang="uk-UA" sz="2800" b="1" i="0" u="none" strike="noStrike" cap="none" normalizeH="0" baseline="0" dirty="0">
                        <a:ln>
                          <a:noFill/>
                        </a:ln>
                        <a:solidFill>
                          <a:srgbClr val="990000"/>
                        </a:solidFill>
                        <a:effectLst/>
                        <a:latin typeface="Times New Roman" pitchFamily="18" charset="0"/>
                        <a:cs typeface="Times New Roman" pitchFamily="18" charset="0"/>
                        <a:sym typeface="Times New Roman" pitchFamily="18" charset="0"/>
                      </a:endParaRPr>
                    </a:p>
                  </a:txBody>
                  <a:tcPr marL="68577" marR="68577" marT="91387" marB="91387" horzOverflow="overflow">
                    <a:lnL w="12650" cap="flat" cmpd="sng" algn="ctr">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lnTlToBr>
                      <a:noFill/>
                    </a:lnTlToBr>
                    <a:lnBlToTr>
                      <a:noFill/>
                    </a:lnBlToTr>
                    <a:solidFill>
                      <a:srgbClr val="F9CB9C"/>
                    </a:solidFill>
                  </a:tcPr>
                </a:tc>
                <a:tc>
                  <a:txBody>
                    <a:bodyPr/>
                    <a:lstStyle>
                      <a:lvl1pPr>
                        <a:spcBef>
                          <a:spcPct val="20000"/>
                        </a:spcBef>
                        <a:buClr>
                          <a:schemeClr val="hlink"/>
                        </a:buClr>
                        <a:buFont typeface="Wingdings" pitchFamily="2" charset="2"/>
                        <a:defRPr sz="2400" b="1">
                          <a:solidFill>
                            <a:schemeClr val="tx1"/>
                          </a:solidFill>
                          <a:latin typeface="Verdana" pitchFamily="34" charset="0"/>
                        </a:defRPr>
                      </a:lvl1pPr>
                      <a:lvl2pPr marL="742950" indent="-285750">
                        <a:spcBef>
                          <a:spcPct val="20000"/>
                        </a:spcBef>
                        <a:buClr>
                          <a:schemeClr val="accent1"/>
                        </a:buClr>
                        <a:buFont typeface="Wingdings" pitchFamily="2" charset="2"/>
                        <a:defRPr sz="2400">
                          <a:solidFill>
                            <a:schemeClr val="tx1"/>
                          </a:solidFill>
                          <a:latin typeface="Arial" charset="0"/>
                        </a:defRPr>
                      </a:lvl2pPr>
                      <a:lvl3pPr marL="1143000" indent="-228600">
                        <a:spcBef>
                          <a:spcPct val="20000"/>
                        </a:spcBef>
                        <a:buClr>
                          <a:schemeClr val="tx1"/>
                        </a:buClr>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uk-UA" sz="1800" b="1" i="0" u="none" strike="noStrike" cap="none" normalizeH="0" baseline="0" dirty="0">
                          <a:ln>
                            <a:noFill/>
                          </a:ln>
                          <a:solidFill>
                            <a:schemeClr val="tx1"/>
                          </a:solidFill>
                          <a:effectLst/>
                          <a:latin typeface="Times New Roman" pitchFamily="18" charset="0"/>
                          <a:cs typeface="Times New Roman" pitchFamily="18" charset="0"/>
                          <a:sym typeface="Times New Roman" pitchFamily="18" charset="0"/>
                        </a:rPr>
                        <a:t>4</a:t>
                      </a:r>
                    </a:p>
                  </a:txBody>
                  <a:tcPr marL="68577" marR="68577" marT="91387" marB="91387" horzOverflow="overflow">
                    <a:lnL w="12650" cap="flat" cmpd="sng" algn="ctr">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 val="10002"/>
                  </a:ext>
                </a:extLst>
              </a:tr>
              <a:tr h="609559">
                <a:tc>
                  <a:txBody>
                    <a:bodyPr/>
                    <a:lstStyle>
                      <a:lvl1pPr>
                        <a:spcBef>
                          <a:spcPct val="20000"/>
                        </a:spcBef>
                        <a:buClr>
                          <a:schemeClr val="hlink"/>
                        </a:buClr>
                        <a:buFont typeface="Wingdings" pitchFamily="2" charset="2"/>
                        <a:defRPr sz="2400" b="1">
                          <a:solidFill>
                            <a:schemeClr val="tx1"/>
                          </a:solidFill>
                          <a:latin typeface="Verdana" pitchFamily="34" charset="0"/>
                        </a:defRPr>
                      </a:lvl1pPr>
                      <a:lvl2pPr marL="742950" indent="-285750">
                        <a:spcBef>
                          <a:spcPct val="20000"/>
                        </a:spcBef>
                        <a:buClr>
                          <a:schemeClr val="accent1"/>
                        </a:buClr>
                        <a:buFont typeface="Wingdings" pitchFamily="2" charset="2"/>
                        <a:defRPr sz="2400">
                          <a:solidFill>
                            <a:schemeClr val="tx1"/>
                          </a:solidFill>
                          <a:latin typeface="Arial" charset="0"/>
                        </a:defRPr>
                      </a:lvl2pPr>
                      <a:lvl3pPr marL="1143000" indent="-228600">
                        <a:spcBef>
                          <a:spcPct val="20000"/>
                        </a:spcBef>
                        <a:buClr>
                          <a:schemeClr val="tx1"/>
                        </a:buClr>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uk-UA" sz="2800" b="1" i="0" u="none" strike="noStrike" cap="none" normalizeH="0" baseline="0" dirty="0" err="1">
                          <a:ln>
                            <a:noFill/>
                          </a:ln>
                          <a:solidFill>
                            <a:srgbClr val="990000"/>
                          </a:solidFill>
                          <a:effectLst/>
                          <a:latin typeface="Times New Roman" pitchFamily="18" charset="0"/>
                          <a:cs typeface="Times New Roman" pitchFamily="18" charset="0"/>
                          <a:sym typeface="Times New Roman" pitchFamily="18" charset="0"/>
                        </a:rPr>
                        <a:t>спеціаліст</a:t>
                      </a:r>
                      <a:r>
                        <a:rPr kumimoji="0" lang="en-US" altLang="uk-UA" sz="2800" b="1" i="0" u="none" strike="noStrike" cap="none" normalizeH="0" baseline="0" dirty="0">
                          <a:ln>
                            <a:noFill/>
                          </a:ln>
                          <a:solidFill>
                            <a:srgbClr val="990000"/>
                          </a:solidFill>
                          <a:effectLst/>
                          <a:latin typeface="Times New Roman" pitchFamily="18" charset="0"/>
                          <a:cs typeface="Times New Roman" pitchFamily="18" charset="0"/>
                          <a:sym typeface="Times New Roman" pitchFamily="18" charset="0"/>
                        </a:rPr>
                        <a:t> І </a:t>
                      </a:r>
                      <a:r>
                        <a:rPr kumimoji="0" lang="en-US" altLang="uk-UA" sz="2800" b="1" i="0" u="none" strike="noStrike" cap="none" normalizeH="0" baseline="0" dirty="0" err="1">
                          <a:ln>
                            <a:noFill/>
                          </a:ln>
                          <a:solidFill>
                            <a:srgbClr val="990000"/>
                          </a:solidFill>
                          <a:effectLst/>
                          <a:latin typeface="Times New Roman" pitchFamily="18" charset="0"/>
                          <a:cs typeface="Times New Roman" pitchFamily="18" charset="0"/>
                          <a:sym typeface="Times New Roman" pitchFamily="18" charset="0"/>
                        </a:rPr>
                        <a:t>категорії</a:t>
                      </a:r>
                      <a:endParaRPr kumimoji="0" lang="uk-UA" altLang="uk-UA" sz="2800" b="1" i="0" u="none" strike="noStrike" cap="none" normalizeH="0" baseline="0" dirty="0">
                        <a:ln>
                          <a:noFill/>
                        </a:ln>
                        <a:solidFill>
                          <a:srgbClr val="990000"/>
                        </a:solidFill>
                        <a:effectLst/>
                        <a:latin typeface="Times New Roman" pitchFamily="18" charset="0"/>
                        <a:cs typeface="Times New Roman" pitchFamily="18" charset="0"/>
                        <a:sym typeface="Times New Roman" pitchFamily="18" charset="0"/>
                      </a:endParaRPr>
                    </a:p>
                  </a:txBody>
                  <a:tcPr marL="68577" marR="68577" marT="91387" marB="91387" horzOverflow="overflow">
                    <a:lnL w="12650" cap="flat" cmpd="sng" algn="ctr">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lnTlToBr>
                      <a:noFill/>
                    </a:lnTlToBr>
                    <a:lnBlToTr>
                      <a:noFill/>
                    </a:lnBlToTr>
                    <a:solidFill>
                      <a:srgbClr val="F9CB9C"/>
                    </a:solidFill>
                  </a:tcPr>
                </a:tc>
                <a:tc>
                  <a:txBody>
                    <a:bodyPr/>
                    <a:lstStyle>
                      <a:lvl1pPr>
                        <a:spcBef>
                          <a:spcPct val="20000"/>
                        </a:spcBef>
                        <a:buClr>
                          <a:schemeClr val="hlink"/>
                        </a:buClr>
                        <a:buFont typeface="Wingdings" pitchFamily="2" charset="2"/>
                        <a:defRPr sz="2400" b="1">
                          <a:solidFill>
                            <a:schemeClr val="tx1"/>
                          </a:solidFill>
                          <a:latin typeface="Verdana" pitchFamily="34" charset="0"/>
                        </a:defRPr>
                      </a:lvl1pPr>
                      <a:lvl2pPr marL="742950" indent="-285750">
                        <a:spcBef>
                          <a:spcPct val="20000"/>
                        </a:spcBef>
                        <a:buClr>
                          <a:schemeClr val="accent1"/>
                        </a:buClr>
                        <a:buFont typeface="Wingdings" pitchFamily="2" charset="2"/>
                        <a:defRPr sz="2400">
                          <a:solidFill>
                            <a:schemeClr val="tx1"/>
                          </a:solidFill>
                          <a:latin typeface="Arial" charset="0"/>
                        </a:defRPr>
                      </a:lvl2pPr>
                      <a:lvl3pPr marL="1143000" indent="-228600">
                        <a:spcBef>
                          <a:spcPct val="20000"/>
                        </a:spcBef>
                        <a:buClr>
                          <a:schemeClr val="tx1"/>
                        </a:buClr>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uk-UA" sz="1800" b="1" i="0" u="none" strike="noStrike" cap="none" normalizeH="0" baseline="0" dirty="0">
                          <a:ln>
                            <a:noFill/>
                          </a:ln>
                          <a:solidFill>
                            <a:schemeClr val="tx1"/>
                          </a:solidFill>
                          <a:effectLst/>
                          <a:latin typeface="Times New Roman" pitchFamily="18" charset="0"/>
                          <a:cs typeface="Times New Roman" pitchFamily="18" charset="0"/>
                          <a:sym typeface="Times New Roman" pitchFamily="18" charset="0"/>
                        </a:rPr>
                        <a:t>8</a:t>
                      </a:r>
                    </a:p>
                  </a:txBody>
                  <a:tcPr marL="68577" marR="68577" marT="91387" marB="91387" horzOverflow="overflow">
                    <a:lnL w="12650" cap="flat" cmpd="sng" algn="ctr">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 val="10003"/>
                  </a:ext>
                </a:extLst>
              </a:tr>
              <a:tr h="609559">
                <a:tc>
                  <a:txBody>
                    <a:bodyPr/>
                    <a:lstStyle>
                      <a:lvl1pPr>
                        <a:spcBef>
                          <a:spcPct val="20000"/>
                        </a:spcBef>
                        <a:buClr>
                          <a:schemeClr val="hlink"/>
                        </a:buClr>
                        <a:buFont typeface="Wingdings" pitchFamily="2" charset="2"/>
                        <a:defRPr sz="2400" b="1">
                          <a:solidFill>
                            <a:schemeClr val="tx1"/>
                          </a:solidFill>
                          <a:latin typeface="Verdana" pitchFamily="34" charset="0"/>
                        </a:defRPr>
                      </a:lvl1pPr>
                      <a:lvl2pPr marL="742950" indent="-285750">
                        <a:spcBef>
                          <a:spcPct val="20000"/>
                        </a:spcBef>
                        <a:buClr>
                          <a:schemeClr val="accent1"/>
                        </a:buClr>
                        <a:buFont typeface="Wingdings" pitchFamily="2" charset="2"/>
                        <a:defRPr sz="2400">
                          <a:solidFill>
                            <a:schemeClr val="tx1"/>
                          </a:solidFill>
                          <a:latin typeface="Arial" charset="0"/>
                        </a:defRPr>
                      </a:lvl2pPr>
                      <a:lvl3pPr marL="1143000" indent="-228600">
                        <a:spcBef>
                          <a:spcPct val="20000"/>
                        </a:spcBef>
                        <a:buClr>
                          <a:schemeClr val="tx1"/>
                        </a:buClr>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uk-UA" sz="2800" b="1" i="0" u="none" strike="noStrike" cap="none" normalizeH="0" baseline="0" dirty="0" err="1">
                          <a:ln>
                            <a:noFill/>
                          </a:ln>
                          <a:solidFill>
                            <a:srgbClr val="990000"/>
                          </a:solidFill>
                          <a:effectLst/>
                          <a:latin typeface="Times New Roman" pitchFamily="18" charset="0"/>
                          <a:cs typeface="Times New Roman" pitchFamily="18" charset="0"/>
                          <a:sym typeface="Times New Roman" pitchFamily="18" charset="0"/>
                        </a:rPr>
                        <a:t>спеціаліст</a:t>
                      </a:r>
                      <a:r>
                        <a:rPr kumimoji="0" lang="en-US" altLang="uk-UA" sz="2800" b="1" i="0" u="none" strike="noStrike" cap="none" normalizeH="0" baseline="0" dirty="0">
                          <a:ln>
                            <a:noFill/>
                          </a:ln>
                          <a:solidFill>
                            <a:srgbClr val="990000"/>
                          </a:solidFill>
                          <a:effectLst/>
                          <a:latin typeface="Times New Roman" pitchFamily="18" charset="0"/>
                          <a:cs typeface="Times New Roman" pitchFamily="18" charset="0"/>
                          <a:sym typeface="Times New Roman" pitchFamily="18" charset="0"/>
                        </a:rPr>
                        <a:t> </a:t>
                      </a:r>
                      <a:r>
                        <a:rPr kumimoji="0" lang="en-US" altLang="uk-UA" sz="2800" b="1" i="0" u="none" strike="noStrike" cap="none" normalizeH="0" baseline="0" dirty="0" err="1">
                          <a:ln>
                            <a:noFill/>
                          </a:ln>
                          <a:solidFill>
                            <a:srgbClr val="990000"/>
                          </a:solidFill>
                          <a:effectLst/>
                          <a:latin typeface="Times New Roman" pitchFamily="18" charset="0"/>
                          <a:cs typeface="Times New Roman" pitchFamily="18" charset="0"/>
                          <a:sym typeface="Times New Roman" pitchFamily="18" charset="0"/>
                        </a:rPr>
                        <a:t>вищої</a:t>
                      </a:r>
                      <a:r>
                        <a:rPr kumimoji="0" lang="en-US" altLang="uk-UA" sz="2800" b="1" i="0" u="none" strike="noStrike" cap="none" normalizeH="0" baseline="0" dirty="0">
                          <a:ln>
                            <a:noFill/>
                          </a:ln>
                          <a:solidFill>
                            <a:srgbClr val="990000"/>
                          </a:solidFill>
                          <a:effectLst/>
                          <a:latin typeface="Times New Roman" pitchFamily="18" charset="0"/>
                          <a:cs typeface="Times New Roman" pitchFamily="18" charset="0"/>
                          <a:sym typeface="Times New Roman" pitchFamily="18" charset="0"/>
                        </a:rPr>
                        <a:t> </a:t>
                      </a:r>
                      <a:r>
                        <a:rPr kumimoji="0" lang="en-US" altLang="uk-UA" sz="2800" b="1" i="0" u="none" strike="noStrike" cap="none" normalizeH="0" baseline="0" dirty="0" err="1">
                          <a:ln>
                            <a:noFill/>
                          </a:ln>
                          <a:solidFill>
                            <a:srgbClr val="990000"/>
                          </a:solidFill>
                          <a:effectLst/>
                          <a:latin typeface="Times New Roman" pitchFamily="18" charset="0"/>
                          <a:cs typeface="Times New Roman" pitchFamily="18" charset="0"/>
                          <a:sym typeface="Times New Roman" pitchFamily="18" charset="0"/>
                        </a:rPr>
                        <a:t>категорії</a:t>
                      </a:r>
                      <a:endParaRPr kumimoji="0" lang="uk-UA" altLang="uk-UA" sz="2800" b="1" i="0" u="none" strike="noStrike" cap="none" normalizeH="0" baseline="0" dirty="0">
                        <a:ln>
                          <a:noFill/>
                        </a:ln>
                        <a:solidFill>
                          <a:srgbClr val="990000"/>
                        </a:solidFill>
                        <a:effectLst/>
                        <a:latin typeface="Times New Roman" pitchFamily="18" charset="0"/>
                        <a:cs typeface="Times New Roman" pitchFamily="18" charset="0"/>
                        <a:sym typeface="Times New Roman" pitchFamily="18" charset="0"/>
                      </a:endParaRPr>
                    </a:p>
                  </a:txBody>
                  <a:tcPr marL="68577" marR="68577" marT="91387" marB="91387" horzOverflow="overflow">
                    <a:lnL w="12650" cap="flat" cmpd="sng" algn="ctr">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lnTlToBr>
                      <a:noFill/>
                    </a:lnTlToBr>
                    <a:lnBlToTr>
                      <a:noFill/>
                    </a:lnBlToTr>
                    <a:solidFill>
                      <a:srgbClr val="F9CB9C"/>
                    </a:solidFill>
                  </a:tcPr>
                </a:tc>
                <a:tc>
                  <a:txBody>
                    <a:bodyPr/>
                    <a:lstStyle>
                      <a:lvl1pPr>
                        <a:spcBef>
                          <a:spcPct val="20000"/>
                        </a:spcBef>
                        <a:buClr>
                          <a:schemeClr val="hlink"/>
                        </a:buClr>
                        <a:buFont typeface="Wingdings" pitchFamily="2" charset="2"/>
                        <a:defRPr sz="2400" b="1">
                          <a:solidFill>
                            <a:schemeClr val="tx1"/>
                          </a:solidFill>
                          <a:latin typeface="Verdana" pitchFamily="34" charset="0"/>
                        </a:defRPr>
                      </a:lvl1pPr>
                      <a:lvl2pPr marL="742950" indent="-285750">
                        <a:spcBef>
                          <a:spcPct val="20000"/>
                        </a:spcBef>
                        <a:buClr>
                          <a:schemeClr val="accent1"/>
                        </a:buClr>
                        <a:buFont typeface="Wingdings" pitchFamily="2" charset="2"/>
                        <a:defRPr sz="2400">
                          <a:solidFill>
                            <a:schemeClr val="tx1"/>
                          </a:solidFill>
                          <a:latin typeface="Arial" charset="0"/>
                        </a:defRPr>
                      </a:lvl2pPr>
                      <a:lvl3pPr marL="1143000" indent="-228600">
                        <a:spcBef>
                          <a:spcPct val="20000"/>
                        </a:spcBef>
                        <a:buClr>
                          <a:schemeClr val="tx1"/>
                        </a:buClr>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uk-UA" sz="1800" b="1" i="0" u="none" strike="noStrike" cap="none" normalizeH="0" baseline="0" dirty="0">
                          <a:ln>
                            <a:noFill/>
                          </a:ln>
                          <a:solidFill>
                            <a:schemeClr val="tx1"/>
                          </a:solidFill>
                          <a:effectLst/>
                          <a:latin typeface="Times New Roman" pitchFamily="18" charset="0"/>
                          <a:cs typeface="Times New Roman" pitchFamily="18" charset="0"/>
                          <a:sym typeface="Times New Roman" pitchFamily="18" charset="0"/>
                        </a:rPr>
                        <a:t>3</a:t>
                      </a:r>
                    </a:p>
                  </a:txBody>
                  <a:tcPr marL="68577" marR="68577" marT="91387" marB="91387" horzOverflow="overflow">
                    <a:lnL w="12650" cap="flat" cmpd="sng" algn="ctr">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 val="10004"/>
                  </a:ext>
                </a:extLst>
              </a:tr>
              <a:tr h="609559">
                <a:tc>
                  <a:txBody>
                    <a:bodyPr/>
                    <a:lstStyle>
                      <a:lvl1pPr>
                        <a:spcBef>
                          <a:spcPct val="20000"/>
                        </a:spcBef>
                        <a:buClr>
                          <a:schemeClr val="hlink"/>
                        </a:buClr>
                        <a:buFont typeface="Wingdings" pitchFamily="2" charset="2"/>
                        <a:defRPr sz="2400" b="1">
                          <a:solidFill>
                            <a:schemeClr val="tx1"/>
                          </a:solidFill>
                          <a:latin typeface="Verdana" pitchFamily="34" charset="0"/>
                        </a:defRPr>
                      </a:lvl1pPr>
                      <a:lvl2pPr marL="742950" indent="-285750">
                        <a:spcBef>
                          <a:spcPct val="20000"/>
                        </a:spcBef>
                        <a:buClr>
                          <a:schemeClr val="accent1"/>
                        </a:buClr>
                        <a:buFont typeface="Wingdings" pitchFamily="2" charset="2"/>
                        <a:defRPr sz="2400">
                          <a:solidFill>
                            <a:schemeClr val="tx1"/>
                          </a:solidFill>
                          <a:latin typeface="Arial" charset="0"/>
                        </a:defRPr>
                      </a:lvl2pPr>
                      <a:lvl3pPr marL="1143000" indent="-228600">
                        <a:spcBef>
                          <a:spcPct val="20000"/>
                        </a:spcBef>
                        <a:buClr>
                          <a:schemeClr val="tx1"/>
                        </a:buClr>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uk-UA" sz="2800" b="1" i="0" u="none" strike="noStrike" cap="none" normalizeH="0" baseline="0" dirty="0">
                          <a:ln>
                            <a:noFill/>
                          </a:ln>
                          <a:solidFill>
                            <a:srgbClr val="990000"/>
                          </a:solidFill>
                          <a:effectLst/>
                          <a:latin typeface="Times New Roman" pitchFamily="18" charset="0"/>
                          <a:cs typeface="Times New Roman" pitchFamily="18" charset="0"/>
                          <a:sym typeface="Times New Roman" pitchFamily="18" charset="0"/>
                        </a:rPr>
                        <a:t>Тарифний розряд</a:t>
                      </a:r>
                    </a:p>
                  </a:txBody>
                  <a:tcPr marL="68577" marR="68577" marT="91387" marB="91387" horzOverflow="overflow">
                    <a:lnL w="12650" cap="flat" cmpd="sng" algn="ctr">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lnTlToBr>
                      <a:noFill/>
                    </a:lnTlToBr>
                    <a:lnBlToTr>
                      <a:noFill/>
                    </a:lnBlToTr>
                    <a:solidFill>
                      <a:srgbClr val="F9CB9C"/>
                    </a:solidFill>
                  </a:tcPr>
                </a:tc>
                <a:tc>
                  <a:txBody>
                    <a:bodyPr/>
                    <a:lstStyle>
                      <a:lvl1pPr>
                        <a:spcBef>
                          <a:spcPct val="20000"/>
                        </a:spcBef>
                        <a:buClr>
                          <a:schemeClr val="hlink"/>
                        </a:buClr>
                        <a:buFont typeface="Wingdings" pitchFamily="2" charset="2"/>
                        <a:defRPr sz="2400" b="1">
                          <a:solidFill>
                            <a:schemeClr val="tx1"/>
                          </a:solidFill>
                          <a:latin typeface="Verdana" pitchFamily="34" charset="0"/>
                        </a:defRPr>
                      </a:lvl1pPr>
                      <a:lvl2pPr marL="742950" indent="-285750">
                        <a:spcBef>
                          <a:spcPct val="20000"/>
                        </a:spcBef>
                        <a:buClr>
                          <a:schemeClr val="accent1"/>
                        </a:buClr>
                        <a:buFont typeface="Wingdings" pitchFamily="2" charset="2"/>
                        <a:defRPr sz="2400">
                          <a:solidFill>
                            <a:schemeClr val="tx1"/>
                          </a:solidFill>
                          <a:latin typeface="Arial" charset="0"/>
                        </a:defRPr>
                      </a:lvl2pPr>
                      <a:lvl3pPr marL="1143000" indent="-228600">
                        <a:spcBef>
                          <a:spcPct val="20000"/>
                        </a:spcBef>
                        <a:buClr>
                          <a:schemeClr val="tx1"/>
                        </a:buClr>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uk-UA" sz="1800" b="1" i="0" u="none" strike="noStrike" cap="none" normalizeH="0" baseline="0" dirty="0">
                          <a:ln>
                            <a:noFill/>
                          </a:ln>
                          <a:solidFill>
                            <a:schemeClr val="tx1"/>
                          </a:solidFill>
                          <a:effectLst/>
                          <a:latin typeface="Times New Roman" pitchFamily="18" charset="0"/>
                          <a:cs typeface="Times New Roman" pitchFamily="18" charset="0"/>
                          <a:sym typeface="Times New Roman" pitchFamily="18" charset="0"/>
                        </a:rPr>
                        <a:t>1</a:t>
                      </a:r>
                    </a:p>
                  </a:txBody>
                  <a:tcPr marL="68577" marR="68577" marT="91387" marB="91387" horzOverflow="overflow">
                    <a:lnL w="12650" cap="flat" cmpd="sng" algn="ctr">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 val="10005"/>
                  </a:ext>
                </a:extLst>
              </a:tr>
            </a:tbl>
          </a:graphicData>
        </a:graphic>
      </p:graphicFrame>
    </p:spTree>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714348" y="714356"/>
            <a:ext cx="8072494" cy="523220"/>
          </a:xfrm>
          <a:prstGeom prst="rect">
            <a:avLst/>
          </a:prstGeom>
        </p:spPr>
        <p:txBody>
          <a:bodyPr wrap="square">
            <a:spAutoFit/>
          </a:bodyPr>
          <a:lstStyle/>
          <a:p>
            <a:r>
              <a:rPr lang="uk-UA" altLang="uk-UA" sz="2800" dirty="0">
                <a:solidFill>
                  <a:schemeClr val="tx2">
                    <a:lumMod val="50000"/>
                  </a:schemeClr>
                </a:solidFill>
                <a:latin typeface="Segoe Script" panose="020B0504020000000003" pitchFamily="34" charset="0"/>
                <a:cs typeface="Times New Roman" pitchFamily="18" charset="0"/>
                <a:sym typeface="Times New Roman" pitchFamily="18" charset="0"/>
              </a:rPr>
              <a:t>Атестація педагогічних працівників</a:t>
            </a:r>
            <a:endParaRPr lang="uk-UA" sz="2800" dirty="0"/>
          </a:p>
        </p:txBody>
      </p:sp>
      <p:grpSp>
        <p:nvGrpSpPr>
          <p:cNvPr id="37" name="Group 110"/>
          <p:cNvGrpSpPr>
            <a:grpSpLocks/>
          </p:cNvGrpSpPr>
          <p:nvPr/>
        </p:nvGrpSpPr>
        <p:grpSpPr bwMode="auto">
          <a:xfrm>
            <a:off x="642910" y="2204864"/>
            <a:ext cx="8053388" cy="4854749"/>
            <a:chOff x="1310" y="1045"/>
            <a:chExt cx="3004" cy="2384"/>
          </a:xfrm>
        </p:grpSpPr>
        <p:grpSp>
          <p:nvGrpSpPr>
            <p:cNvPr id="38" name="Group 19"/>
            <p:cNvGrpSpPr>
              <a:grpSpLocks/>
            </p:cNvGrpSpPr>
            <p:nvPr/>
          </p:nvGrpSpPr>
          <p:grpSpPr bwMode="auto">
            <a:xfrm>
              <a:off x="1396" y="1074"/>
              <a:ext cx="2588" cy="400"/>
              <a:chOff x="1300" y="1458"/>
              <a:chExt cx="2588" cy="400"/>
            </a:xfrm>
          </p:grpSpPr>
          <p:sp>
            <p:nvSpPr>
              <p:cNvPr id="51" name="Oval 24"/>
              <p:cNvSpPr>
                <a:spLocks noChangeArrowheads="1"/>
              </p:cNvSpPr>
              <p:nvPr/>
            </p:nvSpPr>
            <p:spPr bwMode="gray">
              <a:xfrm>
                <a:off x="1300" y="1466"/>
                <a:ext cx="231" cy="235"/>
              </a:xfrm>
              <a:prstGeom prst="ellipse">
                <a:avLst/>
              </a:prstGeom>
              <a:gradFill rotWithShape="1">
                <a:gsLst>
                  <a:gs pos="0">
                    <a:srgbClr val="FFFFFF">
                      <a:alpha val="50000"/>
                    </a:srgbClr>
                  </a:gs>
                  <a:gs pos="100000">
                    <a:srgbClr val="767676">
                      <a:alpha val="0"/>
                    </a:srgbClr>
                  </a:gs>
                </a:gsLst>
                <a:lin ang="5400000" scaled="1"/>
              </a:gradFill>
              <a:ln w="9525">
                <a:noFill/>
                <a:round/>
                <a:headEnd/>
                <a:tailEnd/>
              </a:ln>
              <a:effectLst/>
            </p:spPr>
            <p:txBody>
              <a:bodyPr wrap="none" anchor="ctr"/>
              <a:lstStyle/>
              <a:p>
                <a:pPr algn="ctr"/>
                <a:endParaRPr lang="uk-UA" altLang="uk-UA"/>
              </a:p>
            </p:txBody>
          </p:sp>
          <p:sp>
            <p:nvSpPr>
              <p:cNvPr id="52" name="Text Box 25"/>
              <p:cNvSpPr txBox="1">
                <a:spLocks noChangeArrowheads="1"/>
              </p:cNvSpPr>
              <p:nvPr/>
            </p:nvSpPr>
            <p:spPr bwMode="gray">
              <a:xfrm>
                <a:off x="1728" y="1488"/>
                <a:ext cx="2160" cy="271"/>
              </a:xfrm>
              <a:prstGeom prst="rect">
                <a:avLst/>
              </a:prstGeom>
              <a:noFill/>
              <a:ln w="9525" algn="ctr">
                <a:noFill/>
                <a:miter lim="800000"/>
                <a:headEnd/>
                <a:tailEnd/>
              </a:ln>
              <a:effectLst/>
            </p:spPr>
            <p:txBody>
              <a:bodyPr>
                <a:spAutoFit/>
              </a:bodyPr>
              <a:lstStyle/>
              <a:p>
                <a:pPr algn="ctr"/>
                <a:endParaRPr lang="ru-RU" altLang="uk-UA">
                  <a:solidFill>
                    <a:srgbClr val="A50021"/>
                  </a:solidFill>
                </a:endParaRPr>
              </a:p>
            </p:txBody>
          </p:sp>
          <p:sp>
            <p:nvSpPr>
              <p:cNvPr id="53" name="Text Box 26"/>
              <p:cNvSpPr txBox="1">
                <a:spLocks noChangeArrowheads="1"/>
              </p:cNvSpPr>
              <p:nvPr/>
            </p:nvSpPr>
            <p:spPr bwMode="gray">
              <a:xfrm>
                <a:off x="1420" y="1458"/>
                <a:ext cx="154" cy="400"/>
              </a:xfrm>
              <a:prstGeom prst="rect">
                <a:avLst/>
              </a:prstGeom>
              <a:noFill/>
              <a:ln w="9525" algn="ctr">
                <a:noFill/>
                <a:miter lim="800000"/>
                <a:headEnd/>
                <a:tailEnd/>
              </a:ln>
              <a:effectLst/>
            </p:spPr>
            <p:txBody>
              <a:bodyPr wrap="none">
                <a:spAutoFit/>
              </a:bodyPr>
              <a:lstStyle/>
              <a:p>
                <a:pPr algn="ctr"/>
                <a:r>
                  <a:rPr lang="uk-UA" altLang="uk-UA" sz="3200">
                    <a:solidFill>
                      <a:srgbClr val="FFFFFF"/>
                    </a:solidFill>
                  </a:rPr>
                  <a:t>5</a:t>
                </a:r>
                <a:endParaRPr lang="en-US" altLang="uk-UA" sz="3200">
                  <a:solidFill>
                    <a:srgbClr val="FFFFFF"/>
                  </a:solidFill>
                </a:endParaRPr>
              </a:p>
            </p:txBody>
          </p:sp>
        </p:grpSp>
        <p:grpSp>
          <p:nvGrpSpPr>
            <p:cNvPr id="39" name="Group 27"/>
            <p:cNvGrpSpPr>
              <a:grpSpLocks/>
            </p:cNvGrpSpPr>
            <p:nvPr/>
          </p:nvGrpSpPr>
          <p:grpSpPr bwMode="auto">
            <a:xfrm>
              <a:off x="1395" y="1602"/>
              <a:ext cx="275" cy="400"/>
              <a:chOff x="1347" y="1746"/>
              <a:chExt cx="275" cy="400"/>
            </a:xfrm>
          </p:grpSpPr>
          <p:sp>
            <p:nvSpPr>
              <p:cNvPr id="49" name="Oval 31"/>
              <p:cNvSpPr>
                <a:spLocks noChangeArrowheads="1"/>
              </p:cNvSpPr>
              <p:nvPr/>
            </p:nvSpPr>
            <p:spPr bwMode="gray">
              <a:xfrm>
                <a:off x="1347" y="1754"/>
                <a:ext cx="231" cy="235"/>
              </a:xfrm>
              <a:prstGeom prst="ellipse">
                <a:avLst/>
              </a:prstGeom>
              <a:gradFill rotWithShape="1">
                <a:gsLst>
                  <a:gs pos="0">
                    <a:srgbClr val="FFFFFF">
                      <a:alpha val="50000"/>
                    </a:srgbClr>
                  </a:gs>
                  <a:gs pos="100000">
                    <a:srgbClr val="767676">
                      <a:alpha val="0"/>
                    </a:srgbClr>
                  </a:gs>
                </a:gsLst>
                <a:lin ang="5400000" scaled="1"/>
              </a:gradFill>
              <a:ln w="9525">
                <a:noFill/>
                <a:round/>
                <a:headEnd/>
                <a:tailEnd/>
              </a:ln>
              <a:effectLst/>
            </p:spPr>
            <p:txBody>
              <a:bodyPr wrap="none" anchor="ctr"/>
              <a:lstStyle/>
              <a:p>
                <a:pPr algn="ctr"/>
                <a:endParaRPr lang="uk-UA" altLang="uk-UA"/>
              </a:p>
            </p:txBody>
          </p:sp>
          <p:sp>
            <p:nvSpPr>
              <p:cNvPr id="50" name="Text Box 33"/>
              <p:cNvSpPr txBox="1">
                <a:spLocks noChangeArrowheads="1"/>
              </p:cNvSpPr>
              <p:nvPr/>
            </p:nvSpPr>
            <p:spPr bwMode="gray">
              <a:xfrm>
                <a:off x="1468" y="1746"/>
                <a:ext cx="154" cy="400"/>
              </a:xfrm>
              <a:prstGeom prst="rect">
                <a:avLst/>
              </a:prstGeom>
              <a:noFill/>
              <a:ln w="9525" algn="ctr">
                <a:noFill/>
                <a:miter lim="800000"/>
                <a:headEnd/>
                <a:tailEnd/>
              </a:ln>
              <a:effectLst/>
            </p:spPr>
            <p:txBody>
              <a:bodyPr wrap="none">
                <a:spAutoFit/>
              </a:bodyPr>
              <a:lstStyle/>
              <a:p>
                <a:pPr algn="ctr"/>
                <a:r>
                  <a:rPr lang="uk-UA" altLang="uk-UA" sz="3200">
                    <a:solidFill>
                      <a:srgbClr val="FFFFFF"/>
                    </a:solidFill>
                  </a:rPr>
                  <a:t>6</a:t>
                </a:r>
                <a:endParaRPr lang="en-US" altLang="uk-UA" sz="3200">
                  <a:solidFill>
                    <a:srgbClr val="FFFFFF"/>
                  </a:solidFill>
                </a:endParaRPr>
              </a:p>
            </p:txBody>
          </p:sp>
        </p:grpSp>
        <p:grpSp>
          <p:nvGrpSpPr>
            <p:cNvPr id="40" name="Group 87"/>
            <p:cNvGrpSpPr>
              <a:grpSpLocks/>
            </p:cNvGrpSpPr>
            <p:nvPr/>
          </p:nvGrpSpPr>
          <p:grpSpPr bwMode="auto">
            <a:xfrm>
              <a:off x="1310" y="1045"/>
              <a:ext cx="2962" cy="507"/>
              <a:chOff x="1214" y="373"/>
              <a:chExt cx="2962" cy="507"/>
            </a:xfrm>
          </p:grpSpPr>
          <p:sp>
            <p:nvSpPr>
              <p:cNvPr id="43" name="AutoShape 88"/>
              <p:cNvSpPr>
                <a:spLocks noChangeArrowheads="1"/>
              </p:cNvSpPr>
              <p:nvPr/>
            </p:nvSpPr>
            <p:spPr bwMode="gray">
              <a:xfrm>
                <a:off x="1462" y="491"/>
                <a:ext cx="2714" cy="344"/>
              </a:xfrm>
              <a:prstGeom prst="roundRect">
                <a:avLst>
                  <a:gd name="adj" fmla="val 50000"/>
                </a:avLst>
              </a:prstGeom>
              <a:gradFill rotWithShape="1">
                <a:gsLst>
                  <a:gs pos="0">
                    <a:schemeClr val="accent1">
                      <a:gamma/>
                      <a:tint val="0"/>
                      <a:invGamma/>
                    </a:schemeClr>
                  </a:gs>
                  <a:gs pos="100000">
                    <a:schemeClr val="accent1">
                      <a:alpha val="50000"/>
                    </a:schemeClr>
                  </a:gs>
                </a:gsLst>
                <a:lin ang="0" scaled="1"/>
              </a:gradFill>
              <a:ln w="38100" algn="ctr">
                <a:solidFill>
                  <a:schemeClr val="accent1"/>
                </a:solidFill>
                <a:round/>
                <a:headEnd/>
                <a:tailEnd/>
              </a:ln>
              <a:effectLst/>
            </p:spPr>
            <p:txBody>
              <a:bodyPr vert="eaVert" wrap="none" anchor="ctr"/>
              <a:lstStyle/>
              <a:p>
                <a:pPr algn="ctr">
                  <a:defRPr/>
                </a:pPr>
                <a:endParaRPr lang="uk-UA">
                  <a:latin typeface="Arial" panose="020B0604020202020204" pitchFamily="34" charset="0"/>
                </a:endParaRPr>
              </a:p>
            </p:txBody>
          </p:sp>
          <p:grpSp>
            <p:nvGrpSpPr>
              <p:cNvPr id="44" name="Group 89"/>
              <p:cNvGrpSpPr>
                <a:grpSpLocks/>
              </p:cNvGrpSpPr>
              <p:nvPr/>
            </p:nvGrpSpPr>
            <p:grpSpPr bwMode="auto">
              <a:xfrm>
                <a:off x="1214" y="373"/>
                <a:ext cx="545" cy="507"/>
                <a:chOff x="656" y="-1010"/>
                <a:chExt cx="1020" cy="933"/>
              </a:xfrm>
            </p:grpSpPr>
            <p:sp>
              <p:nvSpPr>
                <p:cNvPr id="46" name="Oval 90"/>
                <p:cNvSpPr>
                  <a:spLocks noChangeArrowheads="1"/>
                </p:cNvSpPr>
                <p:nvPr/>
              </p:nvSpPr>
              <p:spPr bwMode="gray">
                <a:xfrm rot="1758052">
                  <a:off x="656" y="-1010"/>
                  <a:ext cx="966" cy="769"/>
                </a:xfrm>
                <a:prstGeom prst="ellipse">
                  <a:avLst/>
                </a:prstGeom>
                <a:gradFill rotWithShape="1">
                  <a:gsLst>
                    <a:gs pos="0">
                      <a:schemeClr val="accent1"/>
                    </a:gs>
                    <a:gs pos="100000">
                      <a:schemeClr val="accent1">
                        <a:gamma/>
                        <a:shade val="46275"/>
                        <a:invGamma/>
                      </a:schemeClr>
                    </a:gs>
                  </a:gsLst>
                  <a:lin ang="5400000" scaled="1"/>
                </a:gradFill>
                <a:ln>
                  <a:noFill/>
                </a:ln>
                <a:effectLst/>
              </p:spPr>
              <p:txBody>
                <a:bodyPr wrap="none" anchor="ctr"/>
                <a:lstStyle/>
                <a:p>
                  <a:pPr algn="ctr">
                    <a:defRPr/>
                  </a:pPr>
                  <a:endParaRPr lang="uk-UA">
                    <a:latin typeface="Arial" panose="020B0604020202020204" pitchFamily="34" charset="0"/>
                  </a:endParaRPr>
                </a:p>
              </p:txBody>
            </p:sp>
            <p:sp>
              <p:nvSpPr>
                <p:cNvPr id="47" name="Oval 91"/>
                <p:cNvSpPr>
                  <a:spLocks noChangeArrowheads="1"/>
                </p:cNvSpPr>
                <p:nvPr/>
              </p:nvSpPr>
              <p:spPr bwMode="gray">
                <a:xfrm rot="1758052">
                  <a:off x="720" y="-846"/>
                  <a:ext cx="956" cy="769"/>
                </a:xfrm>
                <a:prstGeom prst="ellipse">
                  <a:avLst/>
                </a:prstGeom>
                <a:gradFill rotWithShape="1">
                  <a:gsLst>
                    <a:gs pos="0">
                      <a:schemeClr val="accent1"/>
                    </a:gs>
                    <a:gs pos="100000">
                      <a:schemeClr val="accent1">
                        <a:gamma/>
                        <a:shade val="46275"/>
                        <a:invGamma/>
                      </a:schemeClr>
                    </a:gs>
                  </a:gsLst>
                  <a:lin ang="5400000" scaled="1"/>
                </a:gradFill>
                <a:ln>
                  <a:noFill/>
                </a:ln>
                <a:effectLst/>
              </p:spPr>
              <p:txBody>
                <a:bodyPr wrap="none" anchor="ctr"/>
                <a:lstStyle/>
                <a:p>
                  <a:pPr algn="ctr">
                    <a:defRPr/>
                  </a:pPr>
                  <a:endParaRPr lang="uk-UA">
                    <a:latin typeface="Arial" panose="020B0604020202020204" pitchFamily="34" charset="0"/>
                  </a:endParaRPr>
                </a:p>
              </p:txBody>
            </p:sp>
            <p:sp>
              <p:nvSpPr>
                <p:cNvPr id="48" name="Oval 92"/>
                <p:cNvSpPr>
                  <a:spLocks noChangeArrowheads="1"/>
                </p:cNvSpPr>
                <p:nvPr/>
              </p:nvSpPr>
              <p:spPr bwMode="gray">
                <a:xfrm>
                  <a:off x="816" y="-796"/>
                  <a:ext cx="432" cy="432"/>
                </a:xfrm>
                <a:prstGeom prst="ellipse">
                  <a:avLst/>
                </a:prstGeom>
                <a:gradFill rotWithShape="1">
                  <a:gsLst>
                    <a:gs pos="0">
                      <a:srgbClr val="FFFFFF">
                        <a:alpha val="50000"/>
                      </a:srgbClr>
                    </a:gs>
                    <a:gs pos="100000">
                      <a:srgbClr val="767676">
                        <a:alpha val="0"/>
                      </a:srgbClr>
                    </a:gs>
                  </a:gsLst>
                  <a:lin ang="5400000" scaled="1"/>
                </a:gradFill>
                <a:ln w="9525">
                  <a:noFill/>
                  <a:round/>
                  <a:headEnd/>
                  <a:tailEnd/>
                </a:ln>
                <a:effectLst/>
              </p:spPr>
              <p:txBody>
                <a:bodyPr wrap="none" anchor="ctr"/>
                <a:lstStyle/>
                <a:p>
                  <a:pPr algn="ctr"/>
                  <a:endParaRPr lang="uk-UA" altLang="uk-UA"/>
                </a:p>
              </p:txBody>
            </p:sp>
          </p:grpSp>
          <p:sp>
            <p:nvSpPr>
              <p:cNvPr id="45" name="Text Box 94"/>
              <p:cNvSpPr txBox="1">
                <a:spLocks noChangeArrowheads="1"/>
              </p:cNvSpPr>
              <p:nvPr/>
            </p:nvSpPr>
            <p:spPr bwMode="gray">
              <a:xfrm>
                <a:off x="1463" y="480"/>
                <a:ext cx="69" cy="400"/>
              </a:xfrm>
              <a:prstGeom prst="rect">
                <a:avLst/>
              </a:prstGeom>
              <a:noFill/>
              <a:ln w="9525" algn="ctr">
                <a:noFill/>
                <a:miter lim="800000"/>
                <a:headEnd/>
                <a:tailEnd/>
              </a:ln>
              <a:effectLst/>
            </p:spPr>
            <p:txBody>
              <a:bodyPr wrap="none">
                <a:spAutoFit/>
              </a:bodyPr>
              <a:lstStyle/>
              <a:p>
                <a:pPr algn="ctr"/>
                <a:endParaRPr lang="en-US" altLang="uk-UA" sz="3200">
                  <a:solidFill>
                    <a:srgbClr val="FFFFFF"/>
                  </a:solidFill>
                </a:endParaRPr>
              </a:p>
            </p:txBody>
          </p:sp>
        </p:grpSp>
        <p:sp>
          <p:nvSpPr>
            <p:cNvPr id="41" name="Text Box 100"/>
            <p:cNvSpPr txBox="1">
              <a:spLocks noChangeArrowheads="1"/>
            </p:cNvSpPr>
            <p:nvPr/>
          </p:nvSpPr>
          <p:spPr bwMode="gray">
            <a:xfrm>
              <a:off x="1819" y="1155"/>
              <a:ext cx="2495" cy="273"/>
            </a:xfrm>
            <a:prstGeom prst="rect">
              <a:avLst/>
            </a:prstGeom>
            <a:noFill/>
            <a:ln>
              <a:noFill/>
            </a:ln>
            <a:effec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defRPr/>
              </a:pPr>
              <a:r>
                <a:rPr lang="uk-UA" altLang="uk-UA" sz="1600" dirty="0">
                  <a:solidFill>
                    <a:schemeClr val="accent6">
                      <a:lumMod val="75000"/>
                    </a:schemeClr>
                  </a:solidFill>
                  <a:latin typeface="Arial" panose="020B0604020202020204" pitchFamily="34" charset="0"/>
                </a:rPr>
                <a:t> </a:t>
              </a:r>
              <a:r>
                <a:rPr lang="uk-UA" altLang="uk-UA" sz="2000" dirty="0" err="1">
                  <a:solidFill>
                    <a:schemeClr val="accent1">
                      <a:lumMod val="50000"/>
                    </a:schemeClr>
                  </a:solidFill>
                </a:rPr>
                <a:t>П</a:t>
              </a:r>
              <a:r>
                <a:rPr lang="uk-UA" sz="2000" dirty="0" err="1">
                  <a:solidFill>
                    <a:schemeClr val="accent1">
                      <a:lumMod val="50000"/>
                    </a:schemeClr>
                  </a:solidFill>
                </a:rPr>
                <a:t>роатестовано</a:t>
              </a:r>
              <a:r>
                <a:rPr lang="uk-UA" sz="2000" dirty="0">
                  <a:solidFill>
                    <a:schemeClr val="accent1">
                      <a:lumMod val="50000"/>
                    </a:schemeClr>
                  </a:solidFill>
                </a:rPr>
                <a:t> 2 педагогічних працівники</a:t>
              </a:r>
              <a:endParaRPr lang="en-US" altLang="uk-UA" sz="2000" dirty="0">
                <a:solidFill>
                  <a:schemeClr val="accent6">
                    <a:lumMod val="75000"/>
                  </a:schemeClr>
                </a:solidFill>
                <a:latin typeface="Arial" panose="020B0604020202020204" pitchFamily="34" charset="0"/>
              </a:endParaRPr>
            </a:p>
          </p:txBody>
        </p:sp>
        <p:sp>
          <p:nvSpPr>
            <p:cNvPr id="42" name="Oval 107"/>
            <p:cNvSpPr>
              <a:spLocks noChangeArrowheads="1"/>
            </p:cNvSpPr>
            <p:nvPr/>
          </p:nvSpPr>
          <p:spPr bwMode="gray">
            <a:xfrm>
              <a:off x="1395" y="3194"/>
              <a:ext cx="231" cy="235"/>
            </a:xfrm>
            <a:prstGeom prst="ellipse">
              <a:avLst/>
            </a:prstGeom>
            <a:gradFill rotWithShape="1">
              <a:gsLst>
                <a:gs pos="0">
                  <a:srgbClr val="FFFFFF">
                    <a:alpha val="50000"/>
                  </a:srgbClr>
                </a:gs>
                <a:gs pos="100000">
                  <a:srgbClr val="767676">
                    <a:alpha val="0"/>
                  </a:srgbClr>
                </a:gs>
              </a:gsLst>
              <a:lin ang="5400000" scaled="1"/>
            </a:gradFill>
            <a:ln w="9525">
              <a:noFill/>
              <a:round/>
              <a:headEnd/>
              <a:tailEnd/>
            </a:ln>
            <a:effectLst/>
          </p:spPr>
          <p:txBody>
            <a:bodyPr wrap="none" anchor="ctr"/>
            <a:lstStyle/>
            <a:p>
              <a:pPr algn="ctr"/>
              <a:endParaRPr lang="uk-UA" altLang="uk-UA"/>
            </a:p>
          </p:txBody>
        </p:sp>
      </p:gr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928662" y="785794"/>
            <a:ext cx="7143800" cy="707886"/>
          </a:xfrm>
          <a:prstGeom prst="rect">
            <a:avLst/>
          </a:prstGeom>
        </p:spPr>
        <p:txBody>
          <a:bodyPr wrap="square">
            <a:spAutoFit/>
          </a:bodyPr>
          <a:lstStyle/>
          <a:p>
            <a:pPr>
              <a:defRPr/>
            </a:pPr>
            <a:r>
              <a:rPr lang="uk-UA" altLang="uk-UA" sz="4000" dirty="0">
                <a:solidFill>
                  <a:schemeClr val="tx2">
                    <a:lumMod val="50000"/>
                  </a:schemeClr>
                </a:solidFill>
                <a:latin typeface="Segoe Script" pitchFamily="34" charset="0"/>
              </a:rPr>
              <a:t>Методична робота</a:t>
            </a:r>
            <a:endParaRPr lang="en-US" altLang="uk-UA" sz="4000" dirty="0">
              <a:solidFill>
                <a:schemeClr val="tx2">
                  <a:lumMod val="50000"/>
                </a:schemeClr>
              </a:solidFill>
              <a:latin typeface="Segoe Script" pitchFamily="34" charset="0"/>
            </a:endParaRPr>
          </a:p>
        </p:txBody>
      </p:sp>
      <p:sp>
        <p:nvSpPr>
          <p:cNvPr id="4" name="Прямокутник 3"/>
          <p:cNvSpPr/>
          <p:nvPr/>
        </p:nvSpPr>
        <p:spPr>
          <a:xfrm>
            <a:off x="357158" y="1643050"/>
            <a:ext cx="2286016" cy="3416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uk-UA" altLang="uk-UA" sz="2400" b="1" dirty="0">
                <a:solidFill>
                  <a:srgbClr val="000000"/>
                </a:solidFill>
              </a:rPr>
              <a:t>Методична робота здійснювалася шляхом залучення вчителів до роботи в методичних об'єднаннях</a:t>
            </a:r>
          </a:p>
        </p:txBody>
      </p:sp>
      <p:sp>
        <p:nvSpPr>
          <p:cNvPr id="5" name="Прямокутник 4"/>
          <p:cNvSpPr/>
          <p:nvPr/>
        </p:nvSpPr>
        <p:spPr>
          <a:xfrm>
            <a:off x="3071802" y="1785926"/>
            <a:ext cx="2500330" cy="19389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uk-UA" altLang="uk-UA" sz="2400" b="1" dirty="0">
                <a:solidFill>
                  <a:srgbClr val="000000"/>
                </a:solidFill>
              </a:rPr>
              <a:t>Плідною була робота </a:t>
            </a:r>
            <a:r>
              <a:rPr lang="uk-UA" altLang="uk-UA" sz="2400" b="1" dirty="0" err="1">
                <a:solidFill>
                  <a:srgbClr val="000000"/>
                </a:solidFill>
              </a:rPr>
              <a:t>методоб'єднань</a:t>
            </a:r>
            <a:r>
              <a:rPr lang="uk-UA" altLang="uk-UA" sz="2400" b="1" dirty="0">
                <a:solidFill>
                  <a:srgbClr val="000000"/>
                </a:solidFill>
              </a:rPr>
              <a:t> класних керівників</a:t>
            </a:r>
          </a:p>
        </p:txBody>
      </p:sp>
      <p:sp>
        <p:nvSpPr>
          <p:cNvPr id="8" name="Прямокутник 7"/>
          <p:cNvSpPr/>
          <p:nvPr/>
        </p:nvSpPr>
        <p:spPr>
          <a:xfrm>
            <a:off x="5929322" y="4000504"/>
            <a:ext cx="2357454" cy="1938992"/>
          </a:xfrm>
          <a:prstGeom prst="rect">
            <a:avLst/>
          </a:prstGeom>
          <a:solidFill>
            <a:schemeClr val="accent3">
              <a:lumMod val="60000"/>
              <a:lumOff val="4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uk-UA" altLang="uk-UA" sz="2400" b="1" dirty="0">
                <a:solidFill>
                  <a:srgbClr val="000000"/>
                </a:solidFill>
              </a:rPr>
              <a:t>Організовано самоосвітню роботу педагогічних працівників</a:t>
            </a:r>
          </a:p>
        </p:txBody>
      </p:sp>
      <p:sp>
        <p:nvSpPr>
          <p:cNvPr id="9" name="Прямокутник 8"/>
          <p:cNvSpPr/>
          <p:nvPr/>
        </p:nvSpPr>
        <p:spPr>
          <a:xfrm>
            <a:off x="6000760" y="2000240"/>
            <a:ext cx="2286016"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defRPr/>
            </a:pPr>
            <a:r>
              <a:rPr lang="uk-UA" sz="2400" b="1" dirty="0">
                <a:solidFill>
                  <a:srgbClr val="000000"/>
                </a:solidFill>
              </a:rPr>
              <a:t>Ефективно працювали всі  методичні об'єднання</a:t>
            </a:r>
            <a:endParaRPr lang="en-US" altLang="uk-UA" sz="2400" b="1" dirty="0">
              <a:solidFill>
                <a:srgbClr val="000000"/>
              </a:solidFill>
              <a:effectLst>
                <a:outerShdw blurRad="38100" dist="38100" dir="2700000" algn="tl">
                  <a:srgbClr val="000000"/>
                </a:outerShdw>
              </a:effectLst>
            </a:endParaRPr>
          </a:p>
        </p:txBody>
      </p:sp>
      <p:sp>
        <p:nvSpPr>
          <p:cNvPr id="10" name="Прямокутник 9"/>
          <p:cNvSpPr/>
          <p:nvPr/>
        </p:nvSpPr>
        <p:spPr>
          <a:xfrm>
            <a:off x="2786050" y="3929066"/>
            <a:ext cx="2928958" cy="267765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defRPr/>
            </a:pPr>
            <a:r>
              <a:rPr lang="uk-UA" altLang="uk-UA" sz="2400" b="1" dirty="0">
                <a:solidFill>
                  <a:srgbClr val="000000"/>
                </a:solidFill>
              </a:rPr>
              <a:t>Педагогічні працівники в період карантину, воєнного часу долучилися до дистанційного навчання</a:t>
            </a:r>
            <a:endParaRPr lang="en-US" altLang="uk-UA" sz="2400" b="1" dirty="0">
              <a:solidFill>
                <a:srgbClr val="000000"/>
              </a:solidFill>
              <a:latin typeface="Tw Cen MT" pitchFamily="34" charset="0"/>
            </a:endParaRPr>
          </a:p>
        </p:txBody>
      </p:sp>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00034" y="571480"/>
            <a:ext cx="6356350" cy="438150"/>
          </a:xfrm>
          <a:prstGeom prst="rect">
            <a:avLst/>
          </a:prstGeom>
        </p:spPr>
        <p:txBody>
          <a:bodyPr/>
          <a:lstStyle>
            <a:lvl1pPr algn="l" rtl="0" eaLnBrk="0" fontAlgn="base" hangingPunct="0">
              <a:spcBef>
                <a:spcPct val="0"/>
              </a:spcBef>
              <a:spcAft>
                <a:spcPct val="0"/>
              </a:spcAft>
              <a:defRPr sz="3600" b="1" kern="1200">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panose="020B0604020202020204" pitchFamily="34" charset="0"/>
              </a:defRPr>
            </a:lvl2pPr>
            <a:lvl3pPr algn="l" rtl="0" eaLnBrk="0" fontAlgn="base" hangingPunct="0">
              <a:spcBef>
                <a:spcPct val="0"/>
              </a:spcBef>
              <a:spcAft>
                <a:spcPct val="0"/>
              </a:spcAft>
              <a:defRPr sz="3600" b="1">
                <a:solidFill>
                  <a:schemeClr val="bg1"/>
                </a:solidFill>
                <a:latin typeface="Arial" panose="020B0604020202020204" pitchFamily="34" charset="0"/>
              </a:defRPr>
            </a:lvl3pPr>
            <a:lvl4pPr algn="l" rtl="0" eaLnBrk="0" fontAlgn="base" hangingPunct="0">
              <a:spcBef>
                <a:spcPct val="0"/>
              </a:spcBef>
              <a:spcAft>
                <a:spcPct val="0"/>
              </a:spcAft>
              <a:defRPr sz="3600" b="1">
                <a:solidFill>
                  <a:schemeClr val="bg1"/>
                </a:solidFill>
                <a:latin typeface="Arial" panose="020B0604020202020204" pitchFamily="34" charset="0"/>
              </a:defRPr>
            </a:lvl4pPr>
            <a:lvl5pPr algn="l" rtl="0" eaLnBrk="0" fontAlgn="base" hangingPunct="0">
              <a:spcBef>
                <a:spcPct val="0"/>
              </a:spcBef>
              <a:spcAft>
                <a:spcPct val="0"/>
              </a:spcAft>
              <a:defRPr sz="3600" b="1">
                <a:solidFill>
                  <a:schemeClr val="bg1"/>
                </a:solidFill>
                <a:latin typeface="Arial" panose="020B0604020202020204" pitchFamily="34" charset="0"/>
              </a:defRPr>
            </a:lvl5pPr>
            <a:lvl6pPr marL="457200" algn="l" rtl="0" fontAlgn="base">
              <a:spcBef>
                <a:spcPct val="0"/>
              </a:spcBef>
              <a:spcAft>
                <a:spcPct val="0"/>
              </a:spcAft>
              <a:defRPr sz="3600" b="1">
                <a:solidFill>
                  <a:schemeClr val="bg1"/>
                </a:solidFill>
                <a:latin typeface="Arial" panose="020B0604020202020204" pitchFamily="34" charset="0"/>
              </a:defRPr>
            </a:lvl6pPr>
            <a:lvl7pPr marL="914400" algn="l" rtl="0" fontAlgn="base">
              <a:spcBef>
                <a:spcPct val="0"/>
              </a:spcBef>
              <a:spcAft>
                <a:spcPct val="0"/>
              </a:spcAft>
              <a:defRPr sz="3600" b="1">
                <a:solidFill>
                  <a:schemeClr val="bg1"/>
                </a:solidFill>
                <a:latin typeface="Arial" panose="020B0604020202020204" pitchFamily="34" charset="0"/>
              </a:defRPr>
            </a:lvl7pPr>
            <a:lvl8pPr marL="1371600" algn="l" rtl="0" fontAlgn="base">
              <a:spcBef>
                <a:spcPct val="0"/>
              </a:spcBef>
              <a:spcAft>
                <a:spcPct val="0"/>
              </a:spcAft>
              <a:defRPr sz="3600" b="1">
                <a:solidFill>
                  <a:schemeClr val="bg1"/>
                </a:solidFill>
                <a:latin typeface="Arial" panose="020B0604020202020204" pitchFamily="34" charset="0"/>
              </a:defRPr>
            </a:lvl8pPr>
            <a:lvl9pPr marL="1828800" algn="l" rtl="0" fontAlgn="base">
              <a:spcBef>
                <a:spcPct val="0"/>
              </a:spcBef>
              <a:spcAft>
                <a:spcPct val="0"/>
              </a:spcAft>
              <a:defRPr sz="3600" b="1">
                <a:solidFill>
                  <a:schemeClr val="bg1"/>
                </a:solidFill>
                <a:latin typeface="Arial" panose="020B0604020202020204" pitchFamily="34" charset="0"/>
              </a:defRPr>
            </a:lvl9pPr>
          </a:lstStyle>
          <a:p>
            <a:pPr eaLnBrk="1" hangingPunct="1">
              <a:defRPr/>
            </a:pPr>
            <a:r>
              <a:rPr lang="uk-UA" altLang="uk-UA" sz="3200" dirty="0">
                <a:solidFill>
                  <a:schemeClr val="tx2">
                    <a:lumMod val="50000"/>
                  </a:schemeClr>
                </a:solidFill>
                <a:latin typeface="Segoe Script" pitchFamily="34" charset="0"/>
              </a:rPr>
              <a:t>Методична робота</a:t>
            </a:r>
            <a:endParaRPr lang="en-US" altLang="uk-UA" sz="3200" dirty="0">
              <a:solidFill>
                <a:schemeClr val="tx2">
                  <a:lumMod val="50000"/>
                </a:schemeClr>
              </a:solidFill>
              <a:latin typeface="Segoe Script" pitchFamily="34" charset="0"/>
            </a:endParaRPr>
          </a:p>
        </p:txBody>
      </p:sp>
      <p:sp>
        <p:nvSpPr>
          <p:cNvPr id="3" name="Прямокутник 2"/>
          <p:cNvSpPr/>
          <p:nvPr/>
        </p:nvSpPr>
        <p:spPr>
          <a:xfrm>
            <a:off x="214282" y="1214422"/>
            <a:ext cx="8929718" cy="707886"/>
          </a:xfrm>
          <a:prstGeom prst="rect">
            <a:avLst/>
          </a:prstGeom>
        </p:spPr>
        <p:txBody>
          <a:bodyPr wrap="square">
            <a:spAutoFit/>
          </a:bodyPr>
          <a:lstStyle/>
          <a:p>
            <a:pPr>
              <a:defRPr/>
            </a:pPr>
            <a:r>
              <a:rPr lang="uk-UA" altLang="uk-UA" sz="2000" b="1" dirty="0">
                <a:solidFill>
                  <a:srgbClr val="000000"/>
                </a:solidFill>
                <a:latin typeface="Segoe Script" pitchFamily="34" charset="0"/>
              </a:rPr>
              <a:t>Упродовж року було заслухано та вивчено такі питання на педагогічних радах</a:t>
            </a:r>
            <a:endParaRPr lang="en-US" altLang="uk-UA" sz="2000" b="1" dirty="0">
              <a:solidFill>
                <a:srgbClr val="000000"/>
              </a:solidFill>
              <a:latin typeface="Segoe Script" pitchFamily="34" charset="0"/>
            </a:endParaRPr>
          </a:p>
        </p:txBody>
      </p:sp>
      <p:sp>
        <p:nvSpPr>
          <p:cNvPr id="4" name="Прямокутник 3"/>
          <p:cNvSpPr/>
          <p:nvPr/>
        </p:nvSpPr>
        <p:spPr>
          <a:xfrm>
            <a:off x="571472" y="1928802"/>
            <a:ext cx="2428892" cy="523220"/>
          </a:xfrm>
          <a:prstGeom prst="rect">
            <a:avLst/>
          </a:prstGeom>
        </p:spPr>
        <p:txBody>
          <a:bodyPr wrap="square">
            <a:spAutoFit/>
          </a:bodyPr>
          <a:lstStyle/>
          <a:p>
            <a:r>
              <a:rPr lang="uk-UA" altLang="uk-UA" sz="2800" b="1" i="1" u="sng" dirty="0">
                <a:solidFill>
                  <a:schemeClr val="accent5">
                    <a:lumMod val="75000"/>
                  </a:schemeClr>
                </a:solidFill>
                <a:latin typeface="Times New Roman" pitchFamily="18" charset="0"/>
                <a:cs typeface="Times New Roman" pitchFamily="18" charset="0"/>
              </a:rPr>
              <a:t>Серпень</a:t>
            </a:r>
            <a:endParaRPr lang="uk-UA" sz="2800" b="1" i="1" dirty="0">
              <a:solidFill>
                <a:schemeClr val="accent5">
                  <a:lumMod val="75000"/>
                </a:schemeClr>
              </a:solidFill>
            </a:endParaRPr>
          </a:p>
        </p:txBody>
      </p:sp>
      <p:sp>
        <p:nvSpPr>
          <p:cNvPr id="7" name="Прямоугольник 6"/>
          <p:cNvSpPr/>
          <p:nvPr/>
        </p:nvSpPr>
        <p:spPr>
          <a:xfrm>
            <a:off x="571472" y="2418529"/>
            <a:ext cx="8465024" cy="4233467"/>
          </a:xfrm>
          <a:prstGeom prst="rect">
            <a:avLst/>
          </a:prstGeom>
        </p:spPr>
        <p:txBody>
          <a:bodyPr wrap="square">
            <a:spAutoFit/>
          </a:bodyPr>
          <a:lstStyle/>
          <a:p>
            <a:pPr algn="just">
              <a:lnSpc>
                <a:spcPct val="115000"/>
              </a:lnSpc>
              <a:spcAft>
                <a:spcPts val="0"/>
              </a:spcAft>
            </a:pPr>
            <a:r>
              <a:rPr lang="uk-UA" b="1" dirty="0">
                <a:solidFill>
                  <a:schemeClr val="accent1"/>
                </a:solidFill>
                <a:ea typeface="Times New Roman" panose="02020603050405020304" pitchFamily="18" charset="0"/>
              </a:rPr>
              <a:t>Порядок денний:</a:t>
            </a:r>
            <a:endParaRPr lang="uk-UA" sz="1600" dirty="0">
              <a:solidFill>
                <a:schemeClr val="accent1"/>
              </a:solidFill>
              <a:ea typeface="Times New Roman" panose="02020603050405020304" pitchFamily="18" charset="0"/>
            </a:endParaRPr>
          </a:p>
          <a:p>
            <a:pPr marL="342900" lvl="0" indent="-342900">
              <a:lnSpc>
                <a:spcPct val="115000"/>
              </a:lnSpc>
              <a:spcAft>
                <a:spcPts val="0"/>
              </a:spcAft>
              <a:buFont typeface="+mj-lt"/>
              <a:buAutoNum type="arabicPeriod"/>
            </a:pPr>
            <a:r>
              <a:rPr lang="uk-UA" dirty="0">
                <a:solidFill>
                  <a:schemeClr val="accent1"/>
                </a:solidFill>
                <a:ea typeface="Times New Roman" panose="02020603050405020304" pitchFamily="18" charset="0"/>
              </a:rPr>
              <a:t>Про вибори секретаря педагогічної ради. </a:t>
            </a:r>
            <a:endParaRPr lang="uk-UA" sz="1600" dirty="0">
              <a:solidFill>
                <a:schemeClr val="accent1"/>
              </a:solidFill>
              <a:ea typeface="Times New Roman" panose="02020603050405020304" pitchFamily="18" charset="0"/>
            </a:endParaRPr>
          </a:p>
          <a:p>
            <a:pPr marL="342900" lvl="0" indent="-342900">
              <a:lnSpc>
                <a:spcPct val="115000"/>
              </a:lnSpc>
              <a:spcAft>
                <a:spcPts val="0"/>
              </a:spcAft>
              <a:buFont typeface="+mj-lt"/>
              <a:buAutoNum type="arabicPeriod"/>
            </a:pPr>
            <a:r>
              <a:rPr lang="uk-UA" dirty="0">
                <a:solidFill>
                  <a:schemeClr val="accent1"/>
                </a:solidFill>
                <a:ea typeface="Times New Roman" panose="02020603050405020304" pitchFamily="18" charset="0"/>
              </a:rPr>
              <a:t>Про вибір форми організації освітнього процесу з 1 вересня 2023 року та організація  </a:t>
            </a:r>
            <a:r>
              <a:rPr lang="uk-UA" dirty="0" err="1">
                <a:solidFill>
                  <a:schemeClr val="accent1"/>
                </a:solidFill>
                <a:ea typeface="Times New Roman" panose="02020603050405020304" pitchFamily="18" charset="0"/>
              </a:rPr>
              <a:t>екстернатної</a:t>
            </a:r>
            <a:r>
              <a:rPr lang="uk-UA" dirty="0">
                <a:solidFill>
                  <a:schemeClr val="accent1"/>
                </a:solidFill>
                <a:ea typeface="Times New Roman" panose="02020603050405020304" pitchFamily="18" charset="0"/>
              </a:rPr>
              <a:t>  форми навчання.</a:t>
            </a:r>
            <a:endParaRPr lang="uk-UA" sz="1600" dirty="0">
              <a:solidFill>
                <a:schemeClr val="accent1"/>
              </a:solidFill>
              <a:ea typeface="Times New Roman" panose="02020603050405020304" pitchFamily="18" charset="0"/>
            </a:endParaRPr>
          </a:p>
          <a:p>
            <a:pPr marL="342900" lvl="0" indent="-342900">
              <a:lnSpc>
                <a:spcPct val="115000"/>
              </a:lnSpc>
              <a:spcAft>
                <a:spcPts val="0"/>
              </a:spcAft>
              <a:buFont typeface="+mj-lt"/>
              <a:buAutoNum type="arabicPeriod"/>
            </a:pPr>
            <a:r>
              <a:rPr lang="uk-UA" dirty="0">
                <a:solidFill>
                  <a:schemeClr val="accent1"/>
                </a:solidFill>
                <a:ea typeface="Times New Roman" panose="02020603050405020304" pitchFamily="18" charset="0"/>
              </a:rPr>
              <a:t>Про підсумки роботи школи за 2022-2023 н. р.  в умовах воєнного стану та основні  завдання на 2023-2024 навчальний рік.</a:t>
            </a:r>
            <a:endParaRPr lang="uk-UA" sz="1600" dirty="0">
              <a:solidFill>
                <a:schemeClr val="accent1"/>
              </a:solidFill>
              <a:ea typeface="Times New Roman" panose="02020603050405020304" pitchFamily="18" charset="0"/>
            </a:endParaRPr>
          </a:p>
          <a:p>
            <a:pPr marL="342900" lvl="0" indent="-342900">
              <a:lnSpc>
                <a:spcPct val="115000"/>
              </a:lnSpc>
              <a:spcAft>
                <a:spcPts val="0"/>
              </a:spcAft>
              <a:buFont typeface="+mj-lt"/>
              <a:buAutoNum type="arabicPeriod"/>
            </a:pPr>
            <a:r>
              <a:rPr lang="uk-UA" dirty="0">
                <a:solidFill>
                  <a:schemeClr val="accent1"/>
                </a:solidFill>
                <a:ea typeface="Times New Roman" panose="02020603050405020304" pitchFamily="18" charset="0"/>
              </a:rPr>
              <a:t>Про затвердження річного плану роботи школи на 2023-2024 н .р.</a:t>
            </a:r>
            <a:endParaRPr lang="uk-UA" sz="1600" dirty="0">
              <a:solidFill>
                <a:schemeClr val="accent1"/>
              </a:solidFill>
              <a:ea typeface="Times New Roman" panose="02020603050405020304" pitchFamily="18" charset="0"/>
            </a:endParaRPr>
          </a:p>
          <a:p>
            <a:pPr marL="342900" lvl="0" indent="-342900">
              <a:lnSpc>
                <a:spcPct val="115000"/>
              </a:lnSpc>
              <a:spcAft>
                <a:spcPts val="0"/>
              </a:spcAft>
              <a:buFont typeface="+mj-lt"/>
              <a:buAutoNum type="arabicPeriod"/>
            </a:pPr>
            <a:r>
              <a:rPr lang="uk-UA" dirty="0">
                <a:solidFill>
                  <a:schemeClr val="accent1"/>
                </a:solidFill>
                <a:ea typeface="Times New Roman" panose="02020603050405020304" pitchFamily="18" charset="0"/>
              </a:rPr>
              <a:t>Про оцінювання навчальних досягнень учнів 1-6 класів НУШ. </a:t>
            </a:r>
            <a:endParaRPr lang="uk-UA" sz="1600" dirty="0">
              <a:solidFill>
                <a:schemeClr val="accent1"/>
              </a:solidFill>
              <a:ea typeface="Times New Roman" panose="02020603050405020304" pitchFamily="18" charset="0"/>
            </a:endParaRPr>
          </a:p>
          <a:p>
            <a:pPr marL="342900" lvl="0" indent="-342900">
              <a:lnSpc>
                <a:spcPct val="115000"/>
              </a:lnSpc>
              <a:spcAft>
                <a:spcPts val="0"/>
              </a:spcAft>
              <a:buFont typeface="+mj-lt"/>
              <a:buAutoNum type="arabicPeriod"/>
            </a:pPr>
            <a:r>
              <a:rPr lang="uk-UA" dirty="0">
                <a:solidFill>
                  <a:schemeClr val="accent1"/>
                </a:solidFill>
                <a:ea typeface="Times New Roman" panose="02020603050405020304" pitchFamily="18" charset="0"/>
              </a:rPr>
              <a:t> Про затвердження освітніх програм на 2023-2024 н. р. </a:t>
            </a:r>
            <a:endParaRPr lang="uk-UA" sz="1600" dirty="0">
              <a:solidFill>
                <a:schemeClr val="accent1"/>
              </a:solidFill>
              <a:ea typeface="Times New Roman" panose="02020603050405020304" pitchFamily="18" charset="0"/>
            </a:endParaRPr>
          </a:p>
          <a:p>
            <a:pPr marL="342900" lvl="0" indent="-342900">
              <a:lnSpc>
                <a:spcPct val="115000"/>
              </a:lnSpc>
              <a:spcAft>
                <a:spcPts val="0"/>
              </a:spcAft>
              <a:buFont typeface="+mj-lt"/>
              <a:buAutoNum type="arabicPeriod"/>
            </a:pPr>
            <a:r>
              <a:rPr lang="uk-UA" dirty="0">
                <a:solidFill>
                  <a:schemeClr val="accent1"/>
                </a:solidFill>
                <a:ea typeface="Times New Roman" panose="02020603050405020304" pitchFamily="18" charset="0"/>
              </a:rPr>
              <a:t>Про затвердження  структури навчального року.</a:t>
            </a:r>
            <a:endParaRPr lang="uk-UA" sz="1600" dirty="0">
              <a:solidFill>
                <a:schemeClr val="accent1"/>
              </a:solidFill>
              <a:ea typeface="Times New Roman" panose="02020603050405020304" pitchFamily="18" charset="0"/>
            </a:endParaRPr>
          </a:p>
          <a:p>
            <a:pPr marL="342900" lvl="0" indent="-342900">
              <a:lnSpc>
                <a:spcPct val="115000"/>
              </a:lnSpc>
              <a:spcAft>
                <a:spcPts val="0"/>
              </a:spcAft>
              <a:buFont typeface="+mj-lt"/>
              <a:buAutoNum type="arabicPeriod"/>
            </a:pPr>
            <a:r>
              <a:rPr lang="uk-UA" dirty="0">
                <a:solidFill>
                  <a:schemeClr val="accent1"/>
                </a:solidFill>
                <a:ea typeface="Times New Roman" panose="02020603050405020304" pitchFamily="18" charset="0"/>
              </a:rPr>
              <a:t>Про затвердження сертифікатів педагогічних працівників.</a:t>
            </a:r>
            <a:endParaRPr lang="uk-UA" sz="1600" dirty="0">
              <a:solidFill>
                <a:schemeClr val="accent1"/>
              </a:solidFill>
              <a:ea typeface="Times New Roman" panose="02020603050405020304" pitchFamily="18" charset="0"/>
            </a:endParaRPr>
          </a:p>
          <a:p>
            <a:pPr marL="342900" lvl="0" indent="-342900">
              <a:lnSpc>
                <a:spcPct val="115000"/>
              </a:lnSpc>
              <a:spcAft>
                <a:spcPts val="0"/>
              </a:spcAft>
              <a:buFont typeface="+mj-lt"/>
              <a:buAutoNum type="arabicPeriod"/>
            </a:pPr>
            <a:r>
              <a:rPr lang="uk-UA" dirty="0">
                <a:solidFill>
                  <a:schemeClr val="accent1"/>
                </a:solidFill>
                <a:ea typeface="Times New Roman" panose="02020603050405020304" pitchFamily="18" charset="0"/>
              </a:rPr>
              <a:t>Про затвердження форми проведення свята Дня знань.</a:t>
            </a:r>
            <a:endParaRPr lang="uk-UA" sz="1600" dirty="0">
              <a:solidFill>
                <a:schemeClr val="accent1"/>
              </a:solidFill>
              <a:ea typeface="Times New Roman" panose="02020603050405020304" pitchFamily="18" charset="0"/>
            </a:endParaRPr>
          </a:p>
          <a:p>
            <a:pPr marL="342900" lvl="0" indent="-342900">
              <a:lnSpc>
                <a:spcPct val="115000"/>
              </a:lnSpc>
              <a:spcAft>
                <a:spcPts val="0"/>
              </a:spcAft>
              <a:buFont typeface="+mj-lt"/>
              <a:buAutoNum type="arabicPeriod"/>
            </a:pPr>
            <a:r>
              <a:rPr lang="uk-UA" dirty="0">
                <a:solidFill>
                  <a:schemeClr val="accent1"/>
                </a:solidFill>
                <a:ea typeface="Times New Roman" panose="02020603050405020304" pitchFamily="18" charset="0"/>
              </a:rPr>
              <a:t> РІЗНЕ (ознайомлення із професійним стандартом вчителя).</a:t>
            </a:r>
            <a:endParaRPr lang="uk-UA" sz="1600" dirty="0">
              <a:solidFill>
                <a:schemeClr val="accent1"/>
              </a:solidFill>
              <a:ea typeface="Times New Roman" panose="02020603050405020304" pitchFamily="18" charset="0"/>
            </a:endParaRPr>
          </a:p>
        </p:txBody>
      </p:sp>
    </p:spTree>
  </p:cSld>
  <p:clrMapOvr>
    <a:masterClrMapping/>
  </p:clrMapOvr>
  <p:transition>
    <p:wipe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00034" y="2060848"/>
            <a:ext cx="7848872" cy="2923877"/>
          </a:xfrm>
          <a:prstGeom prst="rect">
            <a:avLst/>
          </a:prstGeom>
        </p:spPr>
        <p:txBody>
          <a:bodyPr wrap="square">
            <a:spAutoFit/>
          </a:bodyPr>
          <a:lstStyle/>
          <a:p>
            <a:pPr>
              <a:lnSpc>
                <a:spcPct val="115000"/>
              </a:lnSpc>
              <a:spcAft>
                <a:spcPts val="0"/>
              </a:spcAft>
            </a:pPr>
            <a:r>
              <a:rPr lang="uk-UA" sz="4000" b="1" dirty="0">
                <a:solidFill>
                  <a:schemeClr val="accent1"/>
                </a:solidFill>
                <a:ea typeface="Times New Roman" panose="02020603050405020304" pitchFamily="18" charset="0"/>
              </a:rPr>
              <a:t>Грудень</a:t>
            </a:r>
          </a:p>
          <a:p>
            <a:pPr>
              <a:lnSpc>
                <a:spcPct val="115000"/>
              </a:lnSpc>
              <a:spcAft>
                <a:spcPts val="0"/>
              </a:spcAft>
            </a:pPr>
            <a:r>
              <a:rPr lang="uk-UA" sz="2400" b="1" dirty="0">
                <a:solidFill>
                  <a:schemeClr val="accent1"/>
                </a:solidFill>
                <a:ea typeface="Times New Roman" panose="02020603050405020304" pitchFamily="18" charset="0"/>
              </a:rPr>
              <a:t>Порядок денний:</a:t>
            </a:r>
            <a:endParaRPr lang="uk-UA" sz="2000" dirty="0">
              <a:solidFill>
                <a:schemeClr val="accent1"/>
              </a:solidFill>
              <a:ea typeface="Times New Roman" panose="02020603050405020304" pitchFamily="18" charset="0"/>
            </a:endParaRPr>
          </a:p>
          <a:p>
            <a:pPr>
              <a:lnSpc>
                <a:spcPct val="115000"/>
              </a:lnSpc>
              <a:spcAft>
                <a:spcPts val="0"/>
              </a:spcAft>
            </a:pPr>
            <a:r>
              <a:rPr lang="uk-UA" sz="2400" dirty="0">
                <a:solidFill>
                  <a:schemeClr val="accent1"/>
                </a:solidFill>
                <a:ea typeface="Times New Roman" panose="02020603050405020304" pitchFamily="18" charset="0"/>
              </a:rPr>
              <a:t>1. Про виконання рішень попередньої педради.</a:t>
            </a:r>
            <a:endParaRPr lang="uk-UA" sz="2000" dirty="0">
              <a:solidFill>
                <a:schemeClr val="accent1"/>
              </a:solidFill>
              <a:ea typeface="Times New Roman" panose="02020603050405020304" pitchFamily="18" charset="0"/>
            </a:endParaRPr>
          </a:p>
          <a:p>
            <a:pPr>
              <a:lnSpc>
                <a:spcPct val="115000"/>
              </a:lnSpc>
              <a:spcAft>
                <a:spcPts val="0"/>
              </a:spcAft>
            </a:pPr>
            <a:r>
              <a:rPr lang="uk-UA" sz="2400" dirty="0">
                <a:solidFill>
                  <a:schemeClr val="accent1"/>
                </a:solidFill>
                <a:ea typeface="Times New Roman" panose="02020603050405020304" pitchFamily="18" charset="0"/>
              </a:rPr>
              <a:t>2. Про подання регіонального замовлення на підвищення кваліфікації педагогічних працівників </a:t>
            </a:r>
            <a:r>
              <a:rPr lang="uk-UA" sz="2400" dirty="0" err="1">
                <a:solidFill>
                  <a:schemeClr val="accent1"/>
                </a:solidFill>
                <a:ea typeface="Times New Roman" panose="02020603050405020304" pitchFamily="18" charset="0"/>
              </a:rPr>
              <a:t>Малогорожан-нівського</a:t>
            </a:r>
            <a:r>
              <a:rPr lang="uk-UA" sz="2400" dirty="0">
                <a:solidFill>
                  <a:schemeClr val="accent1"/>
                </a:solidFill>
                <a:ea typeface="Times New Roman" panose="02020603050405020304" pitchFamily="18" charset="0"/>
              </a:rPr>
              <a:t> ЗЗСО І-ІІ ступенів.</a:t>
            </a:r>
            <a:endParaRPr lang="uk-UA" sz="2000" dirty="0">
              <a:solidFill>
                <a:schemeClr val="accent1"/>
              </a:solidFill>
              <a:ea typeface="Times New Roman" panose="02020603050405020304" pitchFamily="18" charset="0"/>
            </a:endParaRPr>
          </a:p>
        </p:txBody>
      </p:sp>
      <p:sp>
        <p:nvSpPr>
          <p:cNvPr id="4" name="Rectangle 2"/>
          <p:cNvSpPr txBox="1">
            <a:spLocks noChangeArrowheads="1"/>
          </p:cNvSpPr>
          <p:nvPr/>
        </p:nvSpPr>
        <p:spPr>
          <a:xfrm>
            <a:off x="500034" y="571480"/>
            <a:ext cx="6356350" cy="438150"/>
          </a:xfrm>
          <a:prstGeom prst="rect">
            <a:avLst/>
          </a:prstGeom>
        </p:spPr>
        <p:txBody>
          <a:bodyPr/>
          <a:lstStyle>
            <a:lvl1pPr algn="l" rtl="0" eaLnBrk="0" fontAlgn="base" hangingPunct="0">
              <a:spcBef>
                <a:spcPct val="0"/>
              </a:spcBef>
              <a:spcAft>
                <a:spcPct val="0"/>
              </a:spcAft>
              <a:defRPr sz="3600" b="1" kern="1200">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panose="020B0604020202020204" pitchFamily="34" charset="0"/>
              </a:defRPr>
            </a:lvl2pPr>
            <a:lvl3pPr algn="l" rtl="0" eaLnBrk="0" fontAlgn="base" hangingPunct="0">
              <a:spcBef>
                <a:spcPct val="0"/>
              </a:spcBef>
              <a:spcAft>
                <a:spcPct val="0"/>
              </a:spcAft>
              <a:defRPr sz="3600" b="1">
                <a:solidFill>
                  <a:schemeClr val="bg1"/>
                </a:solidFill>
                <a:latin typeface="Arial" panose="020B0604020202020204" pitchFamily="34" charset="0"/>
              </a:defRPr>
            </a:lvl3pPr>
            <a:lvl4pPr algn="l" rtl="0" eaLnBrk="0" fontAlgn="base" hangingPunct="0">
              <a:spcBef>
                <a:spcPct val="0"/>
              </a:spcBef>
              <a:spcAft>
                <a:spcPct val="0"/>
              </a:spcAft>
              <a:defRPr sz="3600" b="1">
                <a:solidFill>
                  <a:schemeClr val="bg1"/>
                </a:solidFill>
                <a:latin typeface="Arial" panose="020B0604020202020204" pitchFamily="34" charset="0"/>
              </a:defRPr>
            </a:lvl4pPr>
            <a:lvl5pPr algn="l" rtl="0" eaLnBrk="0" fontAlgn="base" hangingPunct="0">
              <a:spcBef>
                <a:spcPct val="0"/>
              </a:spcBef>
              <a:spcAft>
                <a:spcPct val="0"/>
              </a:spcAft>
              <a:defRPr sz="3600" b="1">
                <a:solidFill>
                  <a:schemeClr val="bg1"/>
                </a:solidFill>
                <a:latin typeface="Arial" panose="020B0604020202020204" pitchFamily="34" charset="0"/>
              </a:defRPr>
            </a:lvl5pPr>
            <a:lvl6pPr marL="457200" algn="l" rtl="0" fontAlgn="base">
              <a:spcBef>
                <a:spcPct val="0"/>
              </a:spcBef>
              <a:spcAft>
                <a:spcPct val="0"/>
              </a:spcAft>
              <a:defRPr sz="3600" b="1">
                <a:solidFill>
                  <a:schemeClr val="bg1"/>
                </a:solidFill>
                <a:latin typeface="Arial" panose="020B0604020202020204" pitchFamily="34" charset="0"/>
              </a:defRPr>
            </a:lvl6pPr>
            <a:lvl7pPr marL="914400" algn="l" rtl="0" fontAlgn="base">
              <a:spcBef>
                <a:spcPct val="0"/>
              </a:spcBef>
              <a:spcAft>
                <a:spcPct val="0"/>
              </a:spcAft>
              <a:defRPr sz="3600" b="1">
                <a:solidFill>
                  <a:schemeClr val="bg1"/>
                </a:solidFill>
                <a:latin typeface="Arial" panose="020B0604020202020204" pitchFamily="34" charset="0"/>
              </a:defRPr>
            </a:lvl7pPr>
            <a:lvl8pPr marL="1371600" algn="l" rtl="0" fontAlgn="base">
              <a:spcBef>
                <a:spcPct val="0"/>
              </a:spcBef>
              <a:spcAft>
                <a:spcPct val="0"/>
              </a:spcAft>
              <a:defRPr sz="3600" b="1">
                <a:solidFill>
                  <a:schemeClr val="bg1"/>
                </a:solidFill>
                <a:latin typeface="Arial" panose="020B0604020202020204" pitchFamily="34" charset="0"/>
              </a:defRPr>
            </a:lvl8pPr>
            <a:lvl9pPr marL="1828800" algn="l" rtl="0" fontAlgn="base">
              <a:spcBef>
                <a:spcPct val="0"/>
              </a:spcBef>
              <a:spcAft>
                <a:spcPct val="0"/>
              </a:spcAft>
              <a:defRPr sz="3600" b="1">
                <a:solidFill>
                  <a:schemeClr val="bg1"/>
                </a:solidFill>
                <a:latin typeface="Arial" panose="020B0604020202020204" pitchFamily="34" charset="0"/>
              </a:defRPr>
            </a:lvl9pPr>
          </a:lstStyle>
          <a:p>
            <a:pPr eaLnBrk="1" hangingPunct="1">
              <a:defRPr/>
            </a:pPr>
            <a:r>
              <a:rPr lang="uk-UA" altLang="uk-UA" sz="3200" dirty="0">
                <a:solidFill>
                  <a:schemeClr val="tx2">
                    <a:lumMod val="50000"/>
                  </a:schemeClr>
                </a:solidFill>
                <a:latin typeface="Segoe Script" pitchFamily="34" charset="0"/>
              </a:rPr>
              <a:t>Методична робота</a:t>
            </a:r>
            <a:endParaRPr lang="en-US" altLang="uk-UA" sz="3200" dirty="0">
              <a:solidFill>
                <a:schemeClr val="tx2">
                  <a:lumMod val="50000"/>
                </a:schemeClr>
              </a:solidFill>
              <a:latin typeface="Segoe Script" pitchFamily="34" charset="0"/>
            </a:endParaRPr>
          </a:p>
        </p:txBody>
      </p:sp>
    </p:spTree>
    <p:extLst>
      <p:ext uri="{BB962C8B-B14F-4D97-AF65-F5344CB8AC3E}">
        <p14:creationId xmlns:p14="http://schemas.microsoft.com/office/powerpoint/2010/main" val="118965068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ік">
  <a:themeElements>
    <a:clrScheme name="Інше 4">
      <a:dk1>
        <a:srgbClr val="10CF9B"/>
      </a:dk1>
      <a:lt1>
        <a:srgbClr val="DBF5F9"/>
      </a:lt1>
      <a:dk2>
        <a:srgbClr val="04617B"/>
      </a:dk2>
      <a:lt2>
        <a:srgbClr val="E2D700"/>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Вестибюль">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619</TotalTime>
  <Words>944</Words>
  <Application>Microsoft Office PowerPoint</Application>
  <PresentationFormat>Экран (4:3)</PresentationFormat>
  <Paragraphs>209</Paragraphs>
  <Slides>49</Slides>
  <Notes>0</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1</vt:i4>
      </vt:variant>
      <vt:variant>
        <vt:lpstr>Заголовки слайдов</vt:lpstr>
      </vt:variant>
      <vt:variant>
        <vt:i4>49</vt:i4>
      </vt:variant>
    </vt:vector>
  </HeadingPairs>
  <TitlesOfParts>
    <vt:vector size="62" baseType="lpstr">
      <vt:lpstr>DFKai-SB</vt:lpstr>
      <vt:lpstr>Arial</vt:lpstr>
      <vt:lpstr>Book Antiqua</vt:lpstr>
      <vt:lpstr>Calibri</vt:lpstr>
      <vt:lpstr>Lucida Sans</vt:lpstr>
      <vt:lpstr>Segoe Print</vt:lpstr>
      <vt:lpstr>Segoe Script</vt:lpstr>
      <vt:lpstr>Times New Roman</vt:lpstr>
      <vt:lpstr>Tw Cen MT</vt:lpstr>
      <vt:lpstr>Verdana</vt:lpstr>
      <vt:lpstr>Wingdings</vt:lpstr>
      <vt:lpstr>Wingdings 2</vt:lpstr>
      <vt:lpstr>Потік</vt:lpstr>
      <vt:lpstr> </vt:lpstr>
      <vt:lpstr>У своїй діяльності протягом звітного періоду я користувалася Конституцією України,  Законами України «Про освіту» та  Законом України «Про загальну середню освіту»,  Положенням «Про загальноосвітній навчальний заклад» та іншими законодавчими документами України, що регламентують роботу освітнього закладу, Статутом школи, правилами внутрішнього розпорядку, посадовими обов’язками директора, іншими нормативними документами, що регламентують роботу керівника загальноосвітнього навчального закладу.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Виховна робота</vt:lpstr>
      <vt:lpstr>Презентация PowerPoint</vt:lpstr>
      <vt:lpstr>Презентация PowerPoint</vt:lpstr>
      <vt:lpstr>Презентация PowerPoint</vt:lpstr>
      <vt:lpstr>Презентация PowerPoint</vt:lpstr>
      <vt:lpstr>Презентация PowerPoint</vt:lpstr>
      <vt:lpstr>Зустріч із нашими захисниками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Інформатизація системи освіти</vt:lpstr>
      <vt:lpstr>Презентация PowerPoint</vt:lpstr>
      <vt:lpstr>Презентация PowerPoint</vt:lpstr>
      <vt:lpstr>Презентация PowerPoint</vt:lpstr>
      <vt:lpstr>Презентация PowerPoint</vt:lpstr>
      <vt:lpstr>Дякую всім за плідну та результативну працю!</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Звіт  директора Малогорожаннівського   ЗЗСО І-ІІ ступенів Заріцької Ірини Ярославівни </dc:title>
  <dc:creator>Lenovo</dc:creator>
  <cp:lastModifiedBy>ADMIN</cp:lastModifiedBy>
  <cp:revision>84</cp:revision>
  <dcterms:created xsi:type="dcterms:W3CDTF">2023-09-28T08:17:55Z</dcterms:created>
  <dcterms:modified xsi:type="dcterms:W3CDTF">2024-06-26T20:02:03Z</dcterms:modified>
</cp:coreProperties>
</file>